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7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8" r:id="rId3"/>
    <p:sldId id="257" r:id="rId4"/>
    <p:sldId id="259" r:id="rId5"/>
    <p:sldId id="260" r:id="rId6"/>
    <p:sldId id="261" r:id="rId7"/>
    <p:sldId id="280" r:id="rId8"/>
    <p:sldId id="265" r:id="rId9"/>
    <p:sldId id="281" r:id="rId10"/>
    <p:sldId id="258" r:id="rId11"/>
    <p:sldId id="282" r:id="rId12"/>
    <p:sldId id="284" r:id="rId13"/>
    <p:sldId id="279" r:id="rId14"/>
    <p:sldId id="285" r:id="rId15"/>
    <p:sldId id="286" r:id="rId16"/>
    <p:sldId id="290" r:id="rId17"/>
    <p:sldId id="293" r:id="rId18"/>
    <p:sldId id="300" r:id="rId19"/>
    <p:sldId id="299" r:id="rId20"/>
    <p:sldId id="302" r:id="rId21"/>
    <p:sldId id="301" r:id="rId22"/>
    <p:sldId id="303" r:id="rId23"/>
    <p:sldId id="294" r:id="rId24"/>
    <p:sldId id="295" r:id="rId25"/>
    <p:sldId id="291" r:id="rId26"/>
    <p:sldId id="287" r:id="rId27"/>
    <p:sldId id="292" r:id="rId28"/>
    <p:sldId id="307" r:id="rId29"/>
    <p:sldId id="298" r:id="rId30"/>
    <p:sldId id="297" r:id="rId31"/>
    <p:sldId id="283" r:id="rId32"/>
    <p:sldId id="306" r:id="rId33"/>
    <p:sldId id="288" r:id="rId34"/>
    <p:sldId id="289" r:id="rId35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8"/>
    <a:srgbClr val="ABACAE"/>
    <a:srgbClr val="0D51AE"/>
    <a:srgbClr val="4C5ACC"/>
    <a:srgbClr val="8104B3"/>
    <a:srgbClr val="DEFF26"/>
    <a:srgbClr val="149FBF"/>
    <a:srgbClr val="149EBD"/>
    <a:srgbClr val="75AB64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68" autoAdjust="0"/>
  </p:normalViewPr>
  <p:slideViewPr>
    <p:cSldViewPr>
      <p:cViewPr varScale="1">
        <p:scale>
          <a:sx n="53" d="100"/>
          <a:sy n="53" d="100"/>
        </p:scale>
        <p:origin x="50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프로젝트 수행 기간 </a:t>
            </a:r>
            <a:r>
              <a:rPr lang="en-US"/>
              <a:t>09</a:t>
            </a:r>
            <a:r>
              <a:rPr lang="ko-KR"/>
              <a:t>월 </a:t>
            </a:r>
            <a:r>
              <a:rPr lang="en-US"/>
              <a:t>15</a:t>
            </a:r>
            <a:r>
              <a:rPr lang="ko-KR"/>
              <a:t>일 </a:t>
            </a:r>
            <a:r>
              <a:rPr lang="en-US"/>
              <a:t>~ 11</a:t>
            </a:r>
            <a:r>
              <a:rPr lang="ko-KR"/>
              <a:t>월 </a:t>
            </a:r>
            <a:r>
              <a:rPr lang="en-US"/>
              <a:t>18</a:t>
            </a:r>
            <a:r>
              <a:rPr lang="ko-KR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9</c:v>
                </c:pt>
                <c:pt idx="2">
                  <c:v>4.3</c:v>
                </c:pt>
                <c:pt idx="3">
                  <c:v>2.5</c:v>
                </c:pt>
                <c:pt idx="4">
                  <c:v>3.5</c:v>
                </c:pt>
                <c:pt idx="5">
                  <c:v>4.5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6-4CF1-B180-C6C34CB924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2">
                  <c:v>1</c:v>
                </c:pt>
                <c:pt idx="3">
                  <c:v>10</c:v>
                </c:pt>
                <c:pt idx="4">
                  <c:v>9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3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  <c:pt idx="15">
                  <c:v>1</c:v>
                </c:pt>
                <c:pt idx="16">
                  <c:v>7</c:v>
                </c:pt>
                <c:pt idx="17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6-4CF1-B180-C6C34CB924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mm"월"\ dd"일"</c:formatCode>
                <c:ptCount val="18"/>
                <c:pt idx="0">
                  <c:v>42993</c:v>
                </c:pt>
                <c:pt idx="1">
                  <c:v>42998</c:v>
                </c:pt>
                <c:pt idx="2">
                  <c:v>43006</c:v>
                </c:pt>
                <c:pt idx="3">
                  <c:v>43023</c:v>
                </c:pt>
                <c:pt idx="4">
                  <c:v>43030</c:v>
                </c:pt>
                <c:pt idx="5">
                  <c:v>43031</c:v>
                </c:pt>
                <c:pt idx="6">
                  <c:v>43037</c:v>
                </c:pt>
                <c:pt idx="7">
                  <c:v>43043</c:v>
                </c:pt>
                <c:pt idx="8">
                  <c:v>43044</c:v>
                </c:pt>
                <c:pt idx="9">
                  <c:v>43047</c:v>
                </c:pt>
                <c:pt idx="10">
                  <c:v>43048</c:v>
                </c:pt>
                <c:pt idx="11">
                  <c:v>43050</c:v>
                </c:pt>
                <c:pt idx="12">
                  <c:v>43051</c:v>
                </c:pt>
                <c:pt idx="13">
                  <c:v>43052</c:v>
                </c:pt>
                <c:pt idx="14">
                  <c:v>43054</c:v>
                </c:pt>
                <c:pt idx="15">
                  <c:v>43055</c:v>
                </c:pt>
                <c:pt idx="16">
                  <c:v>43057</c:v>
                </c:pt>
                <c:pt idx="17">
                  <c:v>43058</c:v>
                </c:pt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B6-4CF1-B180-C6C34CB92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92622640"/>
        <c:axId val="1994248352"/>
      </c:barChart>
      <c:catAx>
        <c:axId val="192622640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4248352"/>
        <c:crosses val="autoZero"/>
        <c:auto val="0"/>
        <c:lblAlgn val="ctr"/>
        <c:lblOffset val="100"/>
        <c:tickLblSkip val="2"/>
        <c:tickMarkSkip val="1"/>
        <c:noMultiLvlLbl val="0"/>
      </c:catAx>
      <c:valAx>
        <c:axId val="199424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262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/>
    <a:lstStyle/>
    <a:p>
      <a:pPr>
        <a:defRPr sz="2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3200" dirty="0"/>
              <a:t>프로젝트 수행 기간 </a:t>
            </a:r>
            <a:r>
              <a:rPr lang="en-US" altLang="ko-KR" sz="3200" dirty="0"/>
              <a:t>11</a:t>
            </a:r>
            <a:r>
              <a:rPr lang="ko-KR" altLang="en-US" sz="3200" dirty="0"/>
              <a:t>월 </a:t>
            </a:r>
            <a:r>
              <a:rPr lang="en-US" altLang="ko-KR" sz="3200" dirty="0"/>
              <a:t>11~ 11</a:t>
            </a:r>
            <a:r>
              <a:rPr lang="ko-KR" altLang="en-US" sz="3200" dirty="0"/>
              <a:t>월 </a:t>
            </a:r>
            <a:r>
              <a:rPr lang="en-US" altLang="ko-KR" sz="3200" dirty="0"/>
              <a:t>20</a:t>
            </a:r>
            <a:r>
              <a:rPr lang="ko-KR" altLang="en-US" sz="3200" dirty="0"/>
              <a:t>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2162602658538651E-2"/>
          <c:y val="9.558975925423116E-2"/>
          <c:w val="0.9675868768412933"/>
          <c:h val="0.622554869218933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</c:v>
                </c:pt>
                <c:pt idx="3">
                  <c:v>3</c:v>
                </c:pt>
                <c:pt idx="4">
                  <c:v>13</c:v>
                </c:pt>
                <c:pt idx="5">
                  <c:v>20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6-4498-81C3-2E1CBCA3CC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Pull Request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6-4498-81C3-2E1CBCA3CC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mm"월"\ dd"일"</c:formatCode>
                <c:ptCount val="7"/>
                <c:pt idx="0">
                  <c:v>43050</c:v>
                </c:pt>
                <c:pt idx="1">
                  <c:v>43051</c:v>
                </c:pt>
                <c:pt idx="2">
                  <c:v>43054</c:v>
                </c:pt>
                <c:pt idx="3">
                  <c:v>43055</c:v>
                </c:pt>
                <c:pt idx="4">
                  <c:v>43057</c:v>
                </c:pt>
                <c:pt idx="5">
                  <c:v>43058</c:v>
                </c:pt>
                <c:pt idx="6">
                  <c:v>43059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E366-4498-81C3-2E1CBCA3C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87024480"/>
        <c:axId val="2000047232"/>
      </c:barChart>
      <c:dateAx>
        <c:axId val="1887024480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0047232"/>
        <c:crosses val="autoZero"/>
        <c:auto val="1"/>
        <c:lblOffset val="100"/>
        <c:baseTimeUnit val="days"/>
      </c:dateAx>
      <c:valAx>
        <c:axId val="200004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702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08413-C819-4E36-B231-2969CDD720D4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BD34B-5E43-4452-9975-E1A217CA55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2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3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.Net</a:t>
            </a:r>
            <a:r>
              <a:rPr lang="ko-KR" altLang="en-US" dirty="0"/>
              <a:t>으로 개발된 클라우드 </a:t>
            </a:r>
            <a:r>
              <a:rPr lang="ko-KR" altLang="en-US" dirty="0" err="1"/>
              <a:t>브레드</a:t>
            </a:r>
            <a:r>
              <a:rPr lang="ko-KR" altLang="en-US" dirty="0"/>
              <a:t> 코어를 </a:t>
            </a:r>
            <a:r>
              <a:rPr lang="en-US" altLang="ko-KR" dirty="0"/>
              <a:t>Nodejs</a:t>
            </a:r>
            <a:r>
              <a:rPr lang="ko-KR" altLang="en-US" dirty="0"/>
              <a:t>로 개발하여 더 다양한 플랫폼을 지원할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1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</a:t>
            </a:r>
            <a:r>
              <a:rPr lang="ko-KR" altLang="en-US" dirty="0" err="1"/>
              <a:t>브레드</a:t>
            </a:r>
            <a:r>
              <a:rPr lang="ko-KR" altLang="en-US" dirty="0"/>
              <a:t> 서버를 사용하여 게임 서버를 구축하고 간단한 게임 프로그램을 유니티를 사용하여 개발하면서 </a:t>
            </a:r>
            <a:r>
              <a:rPr lang="ko-KR" altLang="en-US" dirty="0" err="1"/>
              <a:t>클라우드브레드에</a:t>
            </a:r>
            <a:r>
              <a:rPr lang="ko-KR" altLang="en-US" dirty="0"/>
              <a:t> 새로 구현 해줬으면 하는 기능을 탐색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Unity </a:t>
            </a:r>
            <a:r>
              <a:rPr lang="ko-KR" altLang="en-US" dirty="0"/>
              <a:t>게임 개발</a:t>
            </a:r>
          </a:p>
          <a:p>
            <a:r>
              <a:rPr lang="ko-KR" altLang="en-US" dirty="0"/>
              <a:t>기존 서비스의 기능 </a:t>
            </a:r>
            <a:r>
              <a:rPr lang="en-US" altLang="ko-KR" dirty="0"/>
              <a:t>Issue </a:t>
            </a:r>
            <a:r>
              <a:rPr lang="ko-KR" altLang="en-US" dirty="0"/>
              <a:t>찾기  게임 소스 코드 공개 및 문서화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7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4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BD34B-5E43-4452-9975-E1A217CA55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4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387911"/>
            <a:ext cx="20104099" cy="1968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7413387"/>
            <a:ext cx="20104099" cy="180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20104099" cy="7717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854" y="262475"/>
            <a:ext cx="18370391" cy="814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50" b="0" i="0">
                <a:solidFill>
                  <a:srgbClr val="80808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428" y="1989332"/>
            <a:ext cx="18885243" cy="628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5E5E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pengameart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413387"/>
            <a:ext cx="20104099" cy="3884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099" cy="7717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33030" y="9881868"/>
            <a:ext cx="229743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270" dirty="0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endParaRPr sz="3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12769" y="9842632"/>
            <a:ext cx="743432" cy="743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69453" y="3370075"/>
            <a:ext cx="13665200" cy="2261870"/>
          </a:xfrm>
          <a:prstGeom prst="rect">
            <a:avLst/>
          </a:prstGeom>
          <a:solidFill>
            <a:srgbClr val="FFE161"/>
          </a:solidFill>
        </p:spPr>
        <p:txBody>
          <a:bodyPr vert="horz" wrap="square" lIns="0" tIns="74295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585"/>
              </a:spcBef>
            </a:pPr>
            <a:r>
              <a:rPr sz="6600" spc="-235" dirty="0">
                <a:solidFill>
                  <a:srgbClr val="4C5ACC"/>
                </a:solidFill>
                <a:latin typeface="Verdana"/>
                <a:cs typeface="Verdana"/>
              </a:rPr>
              <a:t>Contributhon </a:t>
            </a:r>
            <a:r>
              <a:rPr sz="6600" spc="-5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6600" spc="-229" dirty="0">
                <a:solidFill>
                  <a:srgbClr val="FFFFFF"/>
                </a:solidFill>
                <a:latin typeface="Verdana"/>
                <a:cs typeface="Verdana"/>
              </a:rPr>
              <a:t>CloudBread</a:t>
            </a:r>
            <a:r>
              <a:rPr sz="6600" spc="-1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spc="-254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endParaRPr sz="6600">
              <a:latin typeface="Verdana"/>
              <a:cs typeface="Verdana"/>
            </a:endParaRPr>
          </a:p>
          <a:p>
            <a:pPr marL="127000" algn="ctr">
              <a:lnSpc>
                <a:spcPct val="100000"/>
              </a:lnSpc>
              <a:spcBef>
                <a:spcPts val="2480"/>
              </a:spcBef>
            </a:pPr>
            <a:r>
              <a:rPr sz="5600" i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REBOOT</a:t>
            </a:r>
            <a:r>
              <a:rPr sz="5600" i="1" u="heavy" spc="-4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5600" i="1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CloudBread!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6521" y="9926399"/>
            <a:ext cx="3528688" cy="575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우리의  목표</a:t>
            </a:r>
            <a:r>
              <a:rPr lang="en-US" altLang="ko-KR" spc="-1005" dirty="0"/>
              <a:t>!</a:t>
            </a:r>
            <a:endParaRPr spc="-1005" dirty="0"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372F5969-A26A-499A-ACEE-4A1758DA0173}"/>
              </a:ext>
            </a:extLst>
          </p:cNvPr>
          <p:cNvSpPr/>
          <p:nvPr/>
        </p:nvSpPr>
        <p:spPr>
          <a:xfrm>
            <a:off x="7900988" y="1806360"/>
            <a:ext cx="4302125" cy="3109175"/>
          </a:xfrm>
          <a:custGeom>
            <a:avLst/>
            <a:gdLst/>
            <a:ahLst/>
            <a:cxnLst/>
            <a:rect l="l" t="t" r="r" b="b"/>
            <a:pathLst>
              <a:path w="829945" h="823595">
                <a:moveTo>
                  <a:pt x="417442" y="0"/>
                </a:moveTo>
                <a:lnTo>
                  <a:pt x="368454" y="2627"/>
                </a:lnTo>
                <a:lnTo>
                  <a:pt x="321104" y="10648"/>
                </a:lnTo>
                <a:lnTo>
                  <a:pt x="275712" y="23748"/>
                </a:lnTo>
                <a:lnTo>
                  <a:pt x="232596" y="41614"/>
                </a:lnTo>
                <a:lnTo>
                  <a:pt x="192074" y="63934"/>
                </a:lnTo>
                <a:lnTo>
                  <a:pt x="154464" y="90394"/>
                </a:lnTo>
                <a:lnTo>
                  <a:pt x="120086" y="120682"/>
                </a:lnTo>
                <a:lnTo>
                  <a:pt x="89258" y="154484"/>
                </a:lnTo>
                <a:lnTo>
                  <a:pt x="62298" y="191487"/>
                </a:lnTo>
                <a:lnTo>
                  <a:pt x="39525" y="231379"/>
                </a:lnTo>
                <a:lnTo>
                  <a:pt x="21257" y="273846"/>
                </a:lnTo>
                <a:lnTo>
                  <a:pt x="7813" y="318575"/>
                </a:lnTo>
                <a:lnTo>
                  <a:pt x="0" y="362506"/>
                </a:lnTo>
                <a:lnTo>
                  <a:pt x="104" y="465184"/>
                </a:lnTo>
                <a:lnTo>
                  <a:pt x="7724" y="508186"/>
                </a:lnTo>
                <a:lnTo>
                  <a:pt x="21074" y="552772"/>
                </a:lnTo>
                <a:lnTo>
                  <a:pt x="39218" y="595128"/>
                </a:lnTo>
                <a:lnTo>
                  <a:pt x="61841" y="634939"/>
                </a:lnTo>
                <a:lnTo>
                  <a:pt x="88626" y="671895"/>
                </a:lnTo>
                <a:lnTo>
                  <a:pt x="119258" y="705681"/>
                </a:lnTo>
                <a:lnTo>
                  <a:pt x="153419" y="735986"/>
                </a:lnTo>
                <a:lnTo>
                  <a:pt x="190796" y="762496"/>
                </a:lnTo>
                <a:lnTo>
                  <a:pt x="231070" y="784900"/>
                </a:lnTo>
                <a:lnTo>
                  <a:pt x="273928" y="802885"/>
                </a:lnTo>
                <a:lnTo>
                  <a:pt x="319052" y="816138"/>
                </a:lnTo>
                <a:lnTo>
                  <a:pt x="360445" y="823357"/>
                </a:lnTo>
                <a:lnTo>
                  <a:pt x="470153" y="823357"/>
                </a:lnTo>
                <a:lnTo>
                  <a:pt x="510682" y="816411"/>
                </a:lnTo>
                <a:lnTo>
                  <a:pt x="555859" y="803289"/>
                </a:lnTo>
                <a:lnTo>
                  <a:pt x="598784" y="785430"/>
                </a:lnTo>
                <a:lnTo>
                  <a:pt x="639138" y="763146"/>
                </a:lnTo>
                <a:lnTo>
                  <a:pt x="676604" y="736749"/>
                </a:lnTo>
                <a:lnTo>
                  <a:pt x="710867" y="706550"/>
                </a:lnTo>
                <a:lnTo>
                  <a:pt x="741607" y="672862"/>
                </a:lnTo>
                <a:lnTo>
                  <a:pt x="768509" y="635995"/>
                </a:lnTo>
                <a:lnTo>
                  <a:pt x="791255" y="596262"/>
                </a:lnTo>
                <a:lnTo>
                  <a:pt x="796562" y="583982"/>
                </a:lnTo>
                <a:lnTo>
                  <a:pt x="379454" y="583982"/>
                </a:lnTo>
                <a:lnTo>
                  <a:pt x="366250" y="579062"/>
                </a:lnTo>
                <a:lnTo>
                  <a:pt x="357127" y="569624"/>
                </a:lnTo>
                <a:lnTo>
                  <a:pt x="352634" y="556341"/>
                </a:lnTo>
                <a:lnTo>
                  <a:pt x="353319" y="539889"/>
                </a:lnTo>
                <a:lnTo>
                  <a:pt x="358359" y="514003"/>
                </a:lnTo>
                <a:lnTo>
                  <a:pt x="323211" y="514003"/>
                </a:lnTo>
                <a:lnTo>
                  <a:pt x="266307" y="478028"/>
                </a:lnTo>
                <a:lnTo>
                  <a:pt x="233455" y="450742"/>
                </a:lnTo>
                <a:lnTo>
                  <a:pt x="200272" y="419159"/>
                </a:lnTo>
                <a:lnTo>
                  <a:pt x="195808" y="405129"/>
                </a:lnTo>
                <a:lnTo>
                  <a:pt x="199815" y="391087"/>
                </a:lnTo>
                <a:lnTo>
                  <a:pt x="233277" y="358431"/>
                </a:lnTo>
                <a:lnTo>
                  <a:pt x="275748" y="322394"/>
                </a:lnTo>
                <a:lnTo>
                  <a:pt x="310815" y="296194"/>
                </a:lnTo>
                <a:lnTo>
                  <a:pt x="323886" y="293616"/>
                </a:lnTo>
                <a:lnTo>
                  <a:pt x="401658" y="293616"/>
                </a:lnTo>
                <a:lnTo>
                  <a:pt x="405254" y="275352"/>
                </a:lnTo>
                <a:lnTo>
                  <a:pt x="409736" y="261171"/>
                </a:lnTo>
                <a:lnTo>
                  <a:pt x="417306" y="250512"/>
                </a:lnTo>
                <a:lnTo>
                  <a:pt x="428340" y="244338"/>
                </a:lnTo>
                <a:lnTo>
                  <a:pt x="443211" y="243615"/>
                </a:lnTo>
                <a:lnTo>
                  <a:pt x="796735" y="243615"/>
                </a:lnTo>
                <a:lnTo>
                  <a:pt x="792276" y="233123"/>
                </a:lnTo>
                <a:lnTo>
                  <a:pt x="769761" y="193227"/>
                </a:lnTo>
                <a:lnTo>
                  <a:pt x="743078" y="156179"/>
                </a:lnTo>
                <a:lnTo>
                  <a:pt x="712543" y="122293"/>
                </a:lnTo>
                <a:lnTo>
                  <a:pt x="678471" y="91882"/>
                </a:lnTo>
                <a:lnTo>
                  <a:pt x="641178" y="65262"/>
                </a:lnTo>
                <a:lnTo>
                  <a:pt x="600980" y="42745"/>
                </a:lnTo>
                <a:lnTo>
                  <a:pt x="558191" y="24646"/>
                </a:lnTo>
                <a:lnTo>
                  <a:pt x="513128" y="11280"/>
                </a:lnTo>
                <a:lnTo>
                  <a:pt x="466107" y="2959"/>
                </a:lnTo>
                <a:lnTo>
                  <a:pt x="417442" y="0"/>
                </a:lnTo>
                <a:close/>
              </a:path>
              <a:path w="829945" h="823595">
                <a:moveTo>
                  <a:pt x="796735" y="243615"/>
                </a:moveTo>
                <a:lnTo>
                  <a:pt x="443211" y="243615"/>
                </a:lnTo>
                <a:lnTo>
                  <a:pt x="455840" y="247643"/>
                </a:lnTo>
                <a:lnTo>
                  <a:pt x="464593" y="255517"/>
                </a:lnTo>
                <a:lnTo>
                  <a:pt x="469427" y="266926"/>
                </a:lnTo>
                <a:lnTo>
                  <a:pt x="470299" y="281562"/>
                </a:lnTo>
                <a:lnTo>
                  <a:pt x="431096" y="482728"/>
                </a:lnTo>
                <a:lnTo>
                  <a:pt x="424421" y="517367"/>
                </a:lnTo>
                <a:lnTo>
                  <a:pt x="412178" y="566947"/>
                </a:lnTo>
                <a:lnTo>
                  <a:pt x="379454" y="583982"/>
                </a:lnTo>
                <a:lnTo>
                  <a:pt x="796562" y="583982"/>
                </a:lnTo>
                <a:lnTo>
                  <a:pt x="809528" y="553974"/>
                </a:lnTo>
                <a:lnTo>
                  <a:pt x="821608" y="514081"/>
                </a:lnTo>
                <a:lnTo>
                  <a:pt x="506711" y="514081"/>
                </a:lnTo>
                <a:lnTo>
                  <a:pt x="494661" y="510799"/>
                </a:lnTo>
                <a:lnTo>
                  <a:pt x="484257" y="502047"/>
                </a:lnTo>
                <a:lnTo>
                  <a:pt x="477949" y="490409"/>
                </a:lnTo>
                <a:lnTo>
                  <a:pt x="477283" y="478107"/>
                </a:lnTo>
                <a:lnTo>
                  <a:pt x="482249" y="465696"/>
                </a:lnTo>
                <a:lnTo>
                  <a:pt x="492833" y="453734"/>
                </a:lnTo>
                <a:lnTo>
                  <a:pt x="506830" y="441830"/>
                </a:lnTo>
                <a:lnTo>
                  <a:pt x="551836" y="404553"/>
                </a:lnTo>
                <a:lnTo>
                  <a:pt x="535914" y="391087"/>
                </a:lnTo>
                <a:lnTo>
                  <a:pt x="506041" y="365762"/>
                </a:lnTo>
                <a:lnTo>
                  <a:pt x="491786" y="353298"/>
                </a:lnTo>
                <a:lnTo>
                  <a:pt x="481589" y="341216"/>
                </a:lnTo>
                <a:lnTo>
                  <a:pt x="477088" y="328657"/>
                </a:lnTo>
                <a:lnTo>
                  <a:pt x="478264" y="316283"/>
                </a:lnTo>
                <a:lnTo>
                  <a:pt x="485095" y="304755"/>
                </a:lnTo>
                <a:lnTo>
                  <a:pt x="495707" y="296435"/>
                </a:lnTo>
                <a:lnTo>
                  <a:pt x="507697" y="293652"/>
                </a:lnTo>
                <a:lnTo>
                  <a:pt x="815671" y="293652"/>
                </a:lnTo>
                <a:lnTo>
                  <a:pt x="810307" y="275552"/>
                </a:lnTo>
                <a:lnTo>
                  <a:pt x="796735" y="243615"/>
                </a:lnTo>
                <a:close/>
              </a:path>
              <a:path w="829945" h="823595">
                <a:moveTo>
                  <a:pt x="815671" y="293652"/>
                </a:moveTo>
                <a:lnTo>
                  <a:pt x="507697" y="293652"/>
                </a:lnTo>
                <a:lnTo>
                  <a:pt x="520718" y="296516"/>
                </a:lnTo>
                <a:lnTo>
                  <a:pt x="534423" y="305142"/>
                </a:lnTo>
                <a:lnTo>
                  <a:pt x="577110" y="340901"/>
                </a:lnTo>
                <a:lnTo>
                  <a:pt x="619279" y="377265"/>
                </a:lnTo>
                <a:lnTo>
                  <a:pt x="635132" y="405129"/>
                </a:lnTo>
                <a:lnTo>
                  <a:pt x="631163" y="418629"/>
                </a:lnTo>
                <a:lnTo>
                  <a:pt x="597953" y="450482"/>
                </a:lnTo>
                <a:lnTo>
                  <a:pt x="555108" y="486055"/>
                </a:lnTo>
                <a:lnTo>
                  <a:pt x="519842" y="511736"/>
                </a:lnTo>
                <a:lnTo>
                  <a:pt x="506711" y="514081"/>
                </a:lnTo>
                <a:lnTo>
                  <a:pt x="821608" y="514081"/>
                </a:lnTo>
                <a:lnTo>
                  <a:pt x="823012" y="509443"/>
                </a:lnTo>
                <a:lnTo>
                  <a:pt x="829531" y="473280"/>
                </a:lnTo>
                <a:lnTo>
                  <a:pt x="829531" y="354574"/>
                </a:lnTo>
                <a:lnTo>
                  <a:pt x="823538" y="320200"/>
                </a:lnTo>
                <a:lnTo>
                  <a:pt x="815671" y="293652"/>
                </a:lnTo>
                <a:close/>
              </a:path>
              <a:path w="829945" h="823595">
                <a:moveTo>
                  <a:pt x="401658" y="293616"/>
                </a:moveTo>
                <a:lnTo>
                  <a:pt x="323886" y="293616"/>
                </a:lnTo>
                <a:lnTo>
                  <a:pt x="335907" y="296720"/>
                </a:lnTo>
                <a:lnTo>
                  <a:pt x="346397" y="305362"/>
                </a:lnTo>
                <a:lnTo>
                  <a:pt x="352945" y="316962"/>
                </a:lnTo>
                <a:lnTo>
                  <a:pt x="353833" y="329202"/>
                </a:lnTo>
                <a:lnTo>
                  <a:pt x="349037" y="341626"/>
                </a:lnTo>
                <a:lnTo>
                  <a:pt x="338534" y="353779"/>
                </a:lnTo>
                <a:lnTo>
                  <a:pt x="324312" y="366216"/>
                </a:lnTo>
                <a:lnTo>
                  <a:pt x="279394" y="404427"/>
                </a:lnTo>
                <a:lnTo>
                  <a:pt x="322917" y="440770"/>
                </a:lnTo>
                <a:lnTo>
                  <a:pt x="336775" y="452541"/>
                </a:lnTo>
                <a:lnTo>
                  <a:pt x="348230" y="465184"/>
                </a:lnTo>
                <a:lnTo>
                  <a:pt x="353647" y="478028"/>
                </a:lnTo>
                <a:lnTo>
                  <a:pt x="353000" y="490647"/>
                </a:lnTo>
                <a:lnTo>
                  <a:pt x="346261" y="502612"/>
                </a:lnTo>
                <a:lnTo>
                  <a:pt x="335525" y="511259"/>
                </a:lnTo>
                <a:lnTo>
                  <a:pt x="323211" y="514003"/>
                </a:lnTo>
                <a:lnTo>
                  <a:pt x="358359" y="514003"/>
                </a:lnTo>
                <a:lnTo>
                  <a:pt x="374102" y="433547"/>
                </a:lnTo>
                <a:lnTo>
                  <a:pt x="401658" y="293616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519EEDD5-3B6F-42F3-95A7-36BBAEA98568}"/>
              </a:ext>
            </a:extLst>
          </p:cNvPr>
          <p:cNvSpPr/>
          <p:nvPr/>
        </p:nvSpPr>
        <p:spPr>
          <a:xfrm>
            <a:off x="7766050" y="5429331"/>
            <a:ext cx="4302125" cy="70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8069765D-C9EA-4FA9-BDCE-3D6F30A0768D}"/>
              </a:ext>
            </a:extLst>
          </p:cNvPr>
          <p:cNvSpPr txBox="1"/>
          <p:nvPr/>
        </p:nvSpPr>
        <p:spPr>
          <a:xfrm>
            <a:off x="4076207" y="5644097"/>
            <a:ext cx="11951686" cy="1168269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6000" b="1" spc="-320" dirty="0" err="1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지원</a:t>
            </a:r>
            <a:r>
              <a:rPr sz="6000" b="1" spc="-320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 </a:t>
            </a:r>
            <a:r>
              <a:rPr sz="6000" b="1" spc="-320" dirty="0" err="1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플랫폼</a:t>
            </a:r>
            <a:r>
              <a:rPr sz="6000" b="1" spc="-20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 </a:t>
            </a:r>
            <a:r>
              <a:rPr sz="6000" b="1" spc="-320" dirty="0" err="1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확대</a:t>
            </a:r>
            <a:r>
              <a:rPr lang="ko-KR" altLang="en-US" sz="6000" b="1" spc="-320" dirty="0">
                <a:latin typeface="Gulim"/>
                <a:cs typeface="Gulim"/>
              </a:rPr>
              <a:t> </a:t>
            </a:r>
            <a:r>
              <a:rPr lang="en-US" altLang="ko-KR" sz="6000" b="1" spc="15" dirty="0">
                <a:latin typeface="Arial"/>
                <a:cs typeface="Arial"/>
              </a:rPr>
              <a:t>+ </a:t>
            </a:r>
            <a:r>
              <a:rPr lang="ko-KR" altLang="en-US" sz="6000" b="1" spc="-320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기능 추가 개발</a:t>
            </a:r>
            <a:endParaRPr sz="6000" b="1" dirty="0">
              <a:latin typeface="굴림" panose="020B0600000101010101" pitchFamily="50" charset="-127"/>
              <a:ea typeface="굴림" panose="020B0600000101010101" pitchFamily="50" charset="-127"/>
              <a:cs typeface="Gulim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80FE3049-DECD-40F9-BAD0-3FCA1C7921A8}"/>
              </a:ext>
            </a:extLst>
          </p:cNvPr>
          <p:cNvSpPr txBox="1"/>
          <p:nvPr/>
        </p:nvSpPr>
        <p:spPr>
          <a:xfrm>
            <a:off x="4683734" y="7281074"/>
            <a:ext cx="11921516" cy="2793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4935">
              <a:lnSpc>
                <a:spcPct val="144100"/>
              </a:lnSpc>
              <a:spcBef>
                <a:spcPts val="95"/>
              </a:spcBef>
            </a:pPr>
            <a:r>
              <a:rPr lang="en-US" altLang="ko-KR" sz="4400" spc="-40" dirty="0">
                <a:solidFill>
                  <a:srgbClr val="53585F"/>
                </a:solidFill>
                <a:latin typeface="Gulim"/>
                <a:cs typeface="Gulim"/>
              </a:rPr>
              <a:t>- </a:t>
            </a:r>
            <a:r>
              <a:rPr sz="4400" spc="-40" dirty="0">
                <a:solidFill>
                  <a:srgbClr val="53585F"/>
                </a:solidFill>
                <a:latin typeface="Gulim"/>
                <a:cs typeface="Gulim"/>
              </a:rPr>
              <a:t>Unity </a:t>
            </a:r>
            <a:r>
              <a:rPr sz="4400" spc="-270" dirty="0">
                <a:solidFill>
                  <a:srgbClr val="53585F"/>
                </a:solidFill>
                <a:latin typeface="Gulim"/>
                <a:cs typeface="Gulim"/>
              </a:rPr>
              <a:t>플랫폼에서 지원하는 기능 추가 </a:t>
            </a:r>
            <a:r>
              <a:rPr sz="4400" spc="-270" dirty="0" err="1">
                <a:solidFill>
                  <a:srgbClr val="53585F"/>
                </a:solidFill>
                <a:latin typeface="Gulim"/>
                <a:cs typeface="Gulim"/>
              </a:rPr>
              <a:t>개발</a:t>
            </a:r>
            <a:r>
              <a:rPr sz="4400" spc="-270" dirty="0">
                <a:solidFill>
                  <a:srgbClr val="53585F"/>
                </a:solidFill>
                <a:latin typeface="Gulim"/>
                <a:cs typeface="Gulim"/>
              </a:rPr>
              <a:t>  </a:t>
            </a:r>
            <a:endParaRPr lang="ko-KR" altLang="en-US" sz="4400" spc="-270" dirty="0">
              <a:solidFill>
                <a:srgbClr val="53585F"/>
              </a:solidFill>
              <a:latin typeface="Gulim"/>
              <a:cs typeface="Gulim"/>
            </a:endParaRPr>
          </a:p>
          <a:p>
            <a:pPr marL="12700" marR="114935">
              <a:lnSpc>
                <a:spcPct val="144100"/>
              </a:lnSpc>
              <a:spcBef>
                <a:spcPts val="95"/>
              </a:spcBef>
            </a:pPr>
            <a:r>
              <a:rPr lang="en-US" altLang="ko-KR" sz="4400" spc="-270" dirty="0">
                <a:solidFill>
                  <a:srgbClr val="53585F"/>
                </a:solidFill>
                <a:latin typeface="Gulim"/>
                <a:cs typeface="Gulim"/>
              </a:rPr>
              <a:t>- </a:t>
            </a:r>
            <a:r>
              <a:rPr lang="ko-KR" altLang="en-US" sz="4400" spc="-270" dirty="0">
                <a:solidFill>
                  <a:srgbClr val="53585F"/>
                </a:solidFill>
                <a:latin typeface="Gulim"/>
                <a:cs typeface="Gulim"/>
              </a:rPr>
              <a:t>실시간 </a:t>
            </a:r>
            <a:r>
              <a:rPr lang="en-US" altLang="ko-KR" sz="4400" spc="-114" dirty="0" err="1">
                <a:solidFill>
                  <a:srgbClr val="53585F"/>
                </a:solidFill>
                <a:latin typeface="Gulim"/>
                <a:cs typeface="Gulim"/>
              </a:rPr>
              <a:t>PvP</a:t>
            </a:r>
            <a:r>
              <a:rPr lang="en-US" altLang="ko-KR" sz="4400" spc="-114" dirty="0">
                <a:solidFill>
                  <a:srgbClr val="53585F"/>
                </a:solidFill>
                <a:latin typeface="Gulim"/>
                <a:cs typeface="Gulim"/>
              </a:rPr>
              <a:t> </a:t>
            </a:r>
            <a:r>
              <a:rPr lang="ko-KR" altLang="en-US" sz="4400" spc="-270" dirty="0">
                <a:solidFill>
                  <a:srgbClr val="53585F"/>
                </a:solidFill>
                <a:latin typeface="Gulim"/>
                <a:cs typeface="Gulim"/>
              </a:rPr>
              <a:t>방식의 서버 기능</a:t>
            </a:r>
            <a:r>
              <a:rPr lang="ko-KR" altLang="en-US" sz="4400" spc="-229" dirty="0">
                <a:solidFill>
                  <a:srgbClr val="53585F"/>
                </a:solidFill>
                <a:latin typeface="Gulim"/>
                <a:cs typeface="Gulim"/>
              </a:rPr>
              <a:t> </a:t>
            </a:r>
            <a:r>
              <a:rPr lang="ko-KR" altLang="en-US" sz="4400" spc="-270" dirty="0">
                <a:solidFill>
                  <a:srgbClr val="53585F"/>
                </a:solidFill>
                <a:latin typeface="Gulim"/>
                <a:cs typeface="Gulim"/>
              </a:rPr>
              <a:t>개발</a:t>
            </a:r>
            <a:endParaRPr lang="ko-KR" altLang="en-US" sz="4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lang="en-US" altLang="ko-KR" sz="4400" spc="-270" dirty="0">
                <a:solidFill>
                  <a:srgbClr val="53585F"/>
                </a:solidFill>
                <a:latin typeface="Gulim"/>
                <a:cs typeface="Gulim"/>
              </a:rPr>
              <a:t>- </a:t>
            </a:r>
            <a:r>
              <a:rPr sz="4400" spc="-270" dirty="0" err="1">
                <a:solidFill>
                  <a:srgbClr val="53585F"/>
                </a:solidFill>
                <a:latin typeface="Gulim"/>
                <a:cs typeface="Gulim"/>
              </a:rPr>
              <a:t>다양한</a:t>
            </a:r>
            <a:r>
              <a:rPr sz="4400" spc="-270" dirty="0">
                <a:solidFill>
                  <a:srgbClr val="53585F"/>
                </a:solidFill>
                <a:latin typeface="Gulim"/>
                <a:cs typeface="Gulim"/>
              </a:rPr>
              <a:t> </a:t>
            </a:r>
            <a:r>
              <a:rPr sz="4400" spc="-130" dirty="0">
                <a:solidFill>
                  <a:srgbClr val="53585F"/>
                </a:solidFill>
                <a:latin typeface="Gulim"/>
                <a:cs typeface="Gulim"/>
              </a:rPr>
              <a:t>Cloud </a:t>
            </a:r>
            <a:r>
              <a:rPr sz="4400" spc="-270" dirty="0">
                <a:solidFill>
                  <a:srgbClr val="53585F"/>
                </a:solidFill>
                <a:latin typeface="Gulim"/>
                <a:cs typeface="Gulim"/>
              </a:rPr>
              <a:t>플랫폼 지원을 위한 개발</a:t>
            </a:r>
            <a:r>
              <a:rPr sz="4400" spc="-114" dirty="0">
                <a:solidFill>
                  <a:srgbClr val="53585F"/>
                </a:solidFill>
                <a:latin typeface="Gulim"/>
                <a:cs typeface="Gulim"/>
              </a:rPr>
              <a:t> </a:t>
            </a:r>
            <a:r>
              <a:rPr sz="4400" spc="-270" dirty="0">
                <a:solidFill>
                  <a:srgbClr val="53585F"/>
                </a:solidFill>
                <a:latin typeface="Gulim"/>
                <a:cs typeface="Gulim"/>
              </a:rPr>
              <a:t>진행</a:t>
            </a:r>
            <a:endParaRPr sz="4400" dirty="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8550" spc="440" dirty="0" err="1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2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lang="ko-KR" altLang="en-US" sz="8550" spc="-770" dirty="0">
                <a:solidFill>
                  <a:srgbClr val="FFFFFF"/>
                </a:solidFill>
              </a:rPr>
              <a:t> 진행 과정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D6972D-3E04-4947-B323-F8571DD51788}"/>
              </a:ext>
            </a:extLst>
          </p:cNvPr>
          <p:cNvCxnSpPr>
            <a:cxnSpLocks/>
          </p:cNvCxnSpPr>
          <p:nvPr/>
        </p:nvCxnSpPr>
        <p:spPr>
          <a:xfrm>
            <a:off x="10128250" y="3229926"/>
            <a:ext cx="4723486" cy="3113536"/>
          </a:xfrm>
          <a:prstGeom prst="straightConnector1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EA00CB-CF88-4DCD-82B9-50E6FF746EFC}"/>
              </a:ext>
            </a:extLst>
          </p:cNvPr>
          <p:cNvCxnSpPr>
            <a:cxnSpLocks/>
          </p:cNvCxnSpPr>
          <p:nvPr/>
        </p:nvCxnSpPr>
        <p:spPr>
          <a:xfrm flipH="1">
            <a:off x="6304328" y="3229926"/>
            <a:ext cx="3994578" cy="3113536"/>
          </a:xfrm>
          <a:prstGeom prst="straightConnector1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역할 분담</a:t>
            </a:r>
            <a:endParaRPr spc="-1005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83EE2-413E-4D6A-8816-04CD003F1898}"/>
              </a:ext>
            </a:extLst>
          </p:cNvPr>
          <p:cNvGrpSpPr/>
          <p:nvPr/>
        </p:nvGrpSpPr>
        <p:grpSpPr>
          <a:xfrm>
            <a:off x="7004050" y="2378075"/>
            <a:ext cx="6248400" cy="1905000"/>
            <a:chOff x="0" y="444117"/>
            <a:chExt cx="5269949" cy="1000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677B460-17EA-4774-B462-EF6959BF2644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A49DC1C-03D9-4AB8-9514-92CC55ABDD6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개발 팀</a:t>
              </a:r>
              <a:endParaRPr lang="ko-KR" altLang="en-US" sz="3000" b="1" kern="12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696DAE-41D3-4B6C-BD49-F7E57DBECC5F}"/>
              </a:ext>
            </a:extLst>
          </p:cNvPr>
          <p:cNvGrpSpPr/>
          <p:nvPr/>
        </p:nvGrpSpPr>
        <p:grpSpPr>
          <a:xfrm>
            <a:off x="2611935" y="6436457"/>
            <a:ext cx="6248400" cy="1905000"/>
            <a:chOff x="0" y="444117"/>
            <a:chExt cx="5269949" cy="100054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A374185-05A2-4BD0-9C78-192F25147E50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B706433E-C0B8-474D-A51C-77462DCC32FC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kern="1200" dirty="0"/>
                <a:t>노드 서버 개발 팀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200E21-13A2-4704-8EC5-2C1381B6025B}"/>
              </a:ext>
            </a:extLst>
          </p:cNvPr>
          <p:cNvGrpSpPr/>
          <p:nvPr/>
        </p:nvGrpSpPr>
        <p:grpSpPr>
          <a:xfrm>
            <a:off x="11396102" y="6436457"/>
            <a:ext cx="6248400" cy="1905000"/>
            <a:chOff x="0" y="444117"/>
            <a:chExt cx="5269949" cy="100054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6D44948-816F-48A4-A3C9-F9E1469C1690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B71BA956-27BE-481B-A304-D1B17A84575F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kern="1200" dirty="0"/>
                <a:t>게임 </a:t>
              </a:r>
              <a:r>
                <a:rPr lang="ko-KR" altLang="en-US" sz="3000" b="1" kern="1200" dirty="0" err="1"/>
                <a:t>클라언트</a:t>
              </a:r>
              <a:r>
                <a:rPr lang="ko-KR" altLang="en-US" sz="3000" b="1" kern="1200" dirty="0"/>
                <a:t> 개발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90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854" y="228130"/>
            <a:ext cx="3851196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250" spc="-940" dirty="0">
                <a:solidFill>
                  <a:srgbClr val="808080"/>
                </a:solidFill>
                <a:latin typeface="Gulim"/>
                <a:cs typeface="Gulim"/>
              </a:rPr>
              <a:t>전체 진행 일정 </a:t>
            </a:r>
            <a:endParaRPr sz="5250" dirty="0">
              <a:latin typeface="Gulim"/>
              <a:cs typeface="Gulim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64602"/>
              </p:ext>
            </p:extLst>
          </p:nvPr>
        </p:nvGraphicFramePr>
        <p:xfrm>
          <a:off x="872227" y="1463676"/>
          <a:ext cx="8240672" cy="9647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4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4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800" dirty="0">
                        <a:latin typeface="Times New Roman"/>
                        <a:cs typeface="Times New Roman"/>
                      </a:endParaRPr>
                    </a:p>
                    <a:p>
                      <a:pPr marL="135890" marR="137795" indent="135890">
                        <a:lnSpc>
                          <a:spcPct val="108300"/>
                        </a:lnSpc>
                      </a:pPr>
                      <a:r>
                        <a:rPr sz="2600" spc="-1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차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1410" marR="655955" indent="-461009">
                        <a:lnSpc>
                          <a:spcPct val="108300"/>
                        </a:lnSpc>
                        <a:spcBef>
                          <a:spcPts val="2745"/>
                        </a:spcBef>
                      </a:pPr>
                      <a:r>
                        <a:rPr sz="2600" spc="25" dirty="0">
                          <a:latin typeface="Arial"/>
                          <a:cs typeface="Arial"/>
                        </a:rPr>
                        <a:t>CloudBread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소개 및  오픈소스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210" dirty="0">
                          <a:latin typeface="Gulim"/>
                          <a:cs typeface="Gulim"/>
                        </a:rPr>
                        <a:t>소개</a:t>
                      </a:r>
                      <a:r>
                        <a:rPr sz="2600" spc="-210" dirty="0">
                          <a:latin typeface="Arial"/>
                          <a:cs typeface="Arial"/>
                        </a:rPr>
                        <a:t>,</a:t>
                      </a:r>
                      <a:endParaRPr sz="26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4180"/>
                        </a:lnSpc>
                        <a:tabLst>
                          <a:tab pos="1456690" algn="l"/>
                        </a:tabLst>
                      </a:pPr>
                      <a:r>
                        <a:rPr sz="9900" b="1" spc="-1342" baseline="-14730" dirty="0">
                          <a:solidFill>
                            <a:srgbClr val="5E5E5E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향후</a:t>
                      </a:r>
                      <a:r>
                        <a:rPr sz="2600" spc="-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계획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348615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R="6350" algn="ctr">
                        <a:lnSpc>
                          <a:spcPct val="100000"/>
                        </a:lnSpc>
                        <a:spcBef>
                          <a:spcPts val="2625"/>
                        </a:spcBef>
                      </a:pPr>
                      <a:r>
                        <a:rPr sz="2600" spc="-15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차</a:t>
                      </a:r>
                      <a:endParaRPr sz="26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0530" marR="422909" algn="ctr">
                        <a:lnSpc>
                          <a:spcPct val="107500"/>
                        </a:lnSpc>
                        <a:spcBef>
                          <a:spcPts val="1075"/>
                        </a:spcBef>
                      </a:pPr>
                      <a:r>
                        <a:rPr sz="2600" spc="-25" dirty="0">
                          <a:latin typeface="Arial"/>
                          <a:cs typeface="Arial"/>
                        </a:rPr>
                        <a:t>Azure </a:t>
                      </a:r>
                      <a:r>
                        <a:rPr sz="2600" spc="15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2600" spc="-30" dirty="0">
                          <a:latin typeface="Arial"/>
                          <a:cs typeface="Arial"/>
                        </a:rPr>
                        <a:t>PaaS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배포 방법  </a:t>
                      </a:r>
                      <a:r>
                        <a:rPr sz="2600" spc="40" dirty="0">
                          <a:latin typeface="Arial"/>
                          <a:cs typeface="Arial"/>
                        </a:rPr>
                        <a:t>Node </a:t>
                      </a:r>
                      <a:r>
                        <a:rPr sz="2600" spc="15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기본적인 구조  </a:t>
                      </a:r>
                      <a:r>
                        <a:rPr sz="2600" spc="-204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600" spc="-204" dirty="0">
                          <a:latin typeface="Gulim"/>
                          <a:cs typeface="Gulim"/>
                        </a:rPr>
                        <a:t>동기</a:t>
                      </a:r>
                      <a:r>
                        <a:rPr sz="2600" spc="-204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2600" spc="-204" dirty="0">
                          <a:latin typeface="Gulim"/>
                          <a:cs typeface="Gulim"/>
                        </a:rPr>
                        <a:t>비동기</a:t>
                      </a:r>
                      <a:r>
                        <a:rPr sz="2600" spc="-204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2600" spc="-285" dirty="0">
                          <a:latin typeface="Gulim"/>
                          <a:cs typeface="Gulim"/>
                        </a:rPr>
                        <a:t>모듈화</a:t>
                      </a:r>
                      <a:r>
                        <a:rPr sz="2600" spc="-285" dirty="0">
                          <a:latin typeface="Arial"/>
                          <a:cs typeface="Arial"/>
                        </a:rPr>
                        <a:t>)  </a:t>
                      </a:r>
                      <a:r>
                        <a:rPr sz="2600" spc="35" dirty="0">
                          <a:latin typeface="Arial"/>
                          <a:cs typeface="Arial"/>
                        </a:rPr>
                        <a:t>Javascript</a:t>
                      </a:r>
                      <a:r>
                        <a:rPr sz="2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가이드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97535" marR="581660" algn="ctr">
                        <a:lnSpc>
                          <a:spcPct val="107000"/>
                        </a:lnSpc>
                        <a:spcBef>
                          <a:spcPts val="1255"/>
                        </a:spcBef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이정헌 </a:t>
                      </a:r>
                      <a:r>
                        <a:rPr sz="2600" spc="-254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600" spc="-254" dirty="0">
                          <a:latin typeface="Gulim"/>
                          <a:cs typeface="Gulim"/>
                        </a:rPr>
                        <a:t>애저</a:t>
                      </a:r>
                      <a:r>
                        <a:rPr sz="2600" spc="-254" dirty="0">
                          <a:latin typeface="Arial"/>
                          <a:cs typeface="Arial"/>
                        </a:rPr>
                        <a:t>) 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김연태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남규서 </a:t>
                      </a:r>
                      <a:r>
                        <a:rPr sz="260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김정우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6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R="6350" algn="ctr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sz="2600" spc="-15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차</a:t>
                      </a:r>
                      <a:endParaRPr sz="26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950" dirty="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2600" spc="40" dirty="0">
                          <a:latin typeface="Arial"/>
                          <a:cs typeface="Arial"/>
                        </a:rPr>
                        <a:t>Node </a:t>
                      </a:r>
                      <a:r>
                        <a:rPr sz="2600" spc="15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Express</a:t>
                      </a:r>
                      <a:r>
                        <a:rPr sz="26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10" dirty="0">
                          <a:latin typeface="Arial"/>
                          <a:cs typeface="Arial"/>
                        </a:rPr>
                        <a:t>Engine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050" dirty="0">
                        <a:latin typeface="Times New Roman"/>
                        <a:cs typeface="Times New Roman"/>
                      </a:endParaRPr>
                    </a:p>
                    <a:p>
                      <a:pPr marL="1120775" marR="1113790" algn="ctr">
                        <a:lnSpc>
                          <a:spcPct val="103099"/>
                        </a:lnSpc>
                        <a:spcBef>
                          <a:spcPts val="5"/>
                        </a:spcBef>
                      </a:pPr>
                      <a:r>
                        <a:rPr sz="2600" dirty="0">
                          <a:latin typeface="Gulim"/>
                          <a:cs typeface="Gulim"/>
                        </a:rPr>
                        <a:t>박권도  김선희</a:t>
                      </a:r>
                    </a:p>
                  </a:txBody>
                  <a:tcPr marL="0" marR="0" marT="635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R="6350" algn="ctr">
                        <a:lnSpc>
                          <a:spcPct val="100000"/>
                        </a:lnSpc>
                        <a:spcBef>
                          <a:spcPts val="2615"/>
                        </a:spcBef>
                      </a:pPr>
                      <a:r>
                        <a:rPr sz="2600" spc="-15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차</a:t>
                      </a:r>
                      <a:endParaRPr sz="26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1310005">
                        <a:lnSpc>
                          <a:spcPct val="1000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스터디</a:t>
                      </a:r>
                      <a:r>
                        <a:rPr sz="2600" spc="-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리뷰</a:t>
                      </a:r>
                      <a:endParaRPr sz="2600" dirty="0">
                        <a:latin typeface="Gulim"/>
                        <a:cs typeface="Gulim"/>
                      </a:endParaRPr>
                    </a:p>
                    <a:p>
                      <a:pPr marL="304800" marR="286385" indent="-12700" algn="ctr">
                        <a:lnSpc>
                          <a:spcPct val="108300"/>
                        </a:lnSpc>
                        <a:spcBef>
                          <a:spcPts val="5"/>
                        </a:spcBef>
                      </a:pPr>
                      <a:r>
                        <a:rPr sz="2600" spc="-25" dirty="0">
                          <a:latin typeface="Arial"/>
                          <a:cs typeface="Arial"/>
                        </a:rPr>
                        <a:t>Azure </a:t>
                      </a:r>
                      <a:r>
                        <a:rPr sz="2600" spc="15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앱서비스 </a:t>
                      </a:r>
                      <a:r>
                        <a:rPr sz="2600" spc="-10" dirty="0">
                          <a:latin typeface="Arial"/>
                          <a:cs typeface="Arial"/>
                        </a:rPr>
                        <a:t>SDK  </a:t>
                      </a:r>
                      <a:r>
                        <a:rPr sz="2600" spc="40" dirty="0">
                          <a:latin typeface="Arial"/>
                          <a:cs typeface="Arial"/>
                        </a:rPr>
                        <a:t>Node </a:t>
                      </a:r>
                      <a:r>
                        <a:rPr sz="2600" spc="155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2600" spc="5" dirty="0">
                          <a:latin typeface="Arial"/>
                          <a:cs typeface="Arial"/>
                        </a:rPr>
                        <a:t>ORM</a:t>
                      </a:r>
                      <a:r>
                        <a:rPr sz="26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25" dirty="0">
                          <a:latin typeface="Arial"/>
                          <a:cs typeface="Arial"/>
                        </a:rPr>
                        <a:t>Famework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3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R="6350" algn="ctr">
                        <a:lnSpc>
                          <a:spcPct val="100000"/>
                        </a:lnSpc>
                        <a:spcBef>
                          <a:spcPts val="2650"/>
                        </a:spcBef>
                      </a:pPr>
                      <a:r>
                        <a:rPr sz="2600" spc="-15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600" spc="-150" dirty="0">
                          <a:latin typeface="Gulim"/>
                          <a:cs typeface="Gulim"/>
                        </a:rPr>
                        <a:t>차</a:t>
                      </a:r>
                      <a:endParaRPr sz="260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코드</a:t>
                      </a:r>
                      <a:r>
                        <a:rPr sz="2600" spc="-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리뷰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3280"/>
              </p:ext>
            </p:extLst>
          </p:nvPr>
        </p:nvGraphicFramePr>
        <p:xfrm>
          <a:off x="9899650" y="1463674"/>
          <a:ext cx="9082602" cy="9535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8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20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150" dirty="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개발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5715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150" dirty="0">
                        <a:latin typeface="Times New Roman"/>
                        <a:cs typeface="Times New Roman"/>
                      </a:endParaRPr>
                    </a:p>
                    <a:p>
                      <a:pPr marL="471805">
                        <a:lnSpc>
                          <a:spcPts val="298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노드</a:t>
                      </a:r>
                      <a:r>
                        <a:rPr sz="2600" spc="-15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개발</a:t>
                      </a:r>
                      <a:endParaRPr sz="2600" dirty="0">
                        <a:latin typeface="Gulim"/>
                        <a:cs typeface="Gulim"/>
                      </a:endParaRPr>
                    </a:p>
                    <a:p>
                      <a:pPr>
                        <a:lnSpc>
                          <a:spcPts val="5305"/>
                        </a:lnSpc>
                      </a:pPr>
                      <a:endParaRPr sz="6600" dirty="0">
                        <a:latin typeface="Malgun Gothic"/>
                        <a:cs typeface="Malgun Gothic"/>
                      </a:endParaRPr>
                    </a:p>
                  </a:txBody>
                  <a:tcPr marL="0" marR="0" marT="5715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marL="1219200" marR="1147445" indent="-73660">
                        <a:lnSpc>
                          <a:spcPct val="108300"/>
                        </a:lnSpc>
                      </a:pPr>
                      <a:r>
                        <a:rPr sz="2600" spc="40" dirty="0">
                          <a:latin typeface="Arial"/>
                          <a:cs typeface="Arial"/>
                        </a:rPr>
                        <a:t>Node</a:t>
                      </a:r>
                      <a:r>
                        <a:rPr sz="2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기반으로  코어 부분</a:t>
                      </a:r>
                      <a:r>
                        <a:rPr sz="2600" spc="-1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개발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4445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61290" marR="147955" algn="ctr">
                        <a:lnSpc>
                          <a:spcPts val="3379"/>
                        </a:lnSpc>
                        <a:spcBef>
                          <a:spcPts val="100"/>
                        </a:spcBef>
                      </a:pPr>
                      <a:r>
                        <a:rPr sz="2600" spc="-240" dirty="0">
                          <a:latin typeface="Gulim"/>
                          <a:cs typeface="Gulim"/>
                        </a:rPr>
                        <a:t>남규서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김정우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김연태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조영제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이정헌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김선희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2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40" dirty="0" err="1">
                          <a:latin typeface="Gulim"/>
                          <a:cs typeface="Gulim"/>
                        </a:rPr>
                        <a:t>박권도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9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200" dirty="0">
                        <a:latin typeface="Times New Roman"/>
                        <a:cs typeface="Times New Roman"/>
                      </a:endParaRPr>
                    </a:p>
                    <a:p>
                      <a:pPr marL="324485" marR="311785">
                        <a:lnSpc>
                          <a:spcPct val="105700"/>
                        </a:lnSpc>
                      </a:pPr>
                      <a:r>
                        <a:rPr sz="2600" dirty="0">
                          <a:latin typeface="Gulim"/>
                          <a:cs typeface="Gulim"/>
                        </a:rPr>
                        <a:t>클라  개발</a:t>
                      </a:r>
                    </a:p>
                  </a:txBody>
                  <a:tcPr marL="0" marR="0" marT="6350" marB="0">
                    <a:lnR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게임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850" dirty="0">
                        <a:latin typeface="Times New Roman"/>
                        <a:cs typeface="Times New Roman"/>
                      </a:endParaRPr>
                    </a:p>
                    <a:p>
                      <a:pPr marL="1125220">
                        <a:lnSpc>
                          <a:spcPct val="100000"/>
                        </a:lnSpc>
                      </a:pPr>
                      <a:r>
                        <a:rPr sz="2600" spc="30" dirty="0">
                          <a:latin typeface="Arial"/>
                          <a:cs typeface="Arial"/>
                        </a:rPr>
                        <a:t>Unity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게임</a:t>
                      </a:r>
                      <a:r>
                        <a:rPr sz="2600" spc="-17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개발</a:t>
                      </a:r>
                      <a:endParaRPr sz="2600" dirty="0">
                        <a:latin typeface="Gulim"/>
                        <a:cs typeface="Gulim"/>
                      </a:endParaRPr>
                    </a:p>
                    <a:p>
                      <a:pPr marL="151130" marR="147955" algn="ctr">
                        <a:lnSpc>
                          <a:spcPct val="1083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기존 서비스의 기능 </a:t>
                      </a:r>
                      <a:r>
                        <a:rPr sz="2600" spc="-5" dirty="0">
                          <a:latin typeface="Arial"/>
                          <a:cs typeface="Arial"/>
                        </a:rPr>
                        <a:t>Issue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찾기  게임 소스 코드 공개 및</a:t>
                      </a:r>
                      <a:r>
                        <a:rPr sz="2600" spc="-1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문서화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6350" marB="0">
                    <a:lnL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150" dirty="0">
                        <a:latin typeface="Times New Roman"/>
                        <a:cs typeface="Times New Roman"/>
                      </a:endParaRPr>
                    </a:p>
                    <a:p>
                      <a:pPr marL="203200" marR="147955" indent="-41910">
                        <a:lnSpc>
                          <a:spcPct val="108300"/>
                        </a:lnSpc>
                      </a:pPr>
                      <a:r>
                        <a:rPr sz="2600" spc="-240" dirty="0">
                          <a:latin typeface="Gulim"/>
                          <a:cs typeface="Gulim"/>
                        </a:rPr>
                        <a:t>김종현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최광익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  </a:t>
                      </a:r>
                      <a:r>
                        <a:rPr sz="2600" spc="-240" dirty="0">
                          <a:latin typeface="Gulim"/>
                          <a:cs typeface="Gulim"/>
                        </a:rPr>
                        <a:t>이민혜</a:t>
                      </a:r>
                      <a:r>
                        <a:rPr sz="2600" spc="-2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박준혁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3175" marB="0">
                    <a:lnL w="12700" cap="flat" cmpd="sng" algn="ctr">
                      <a:solidFill>
                        <a:srgbClr val="164F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문서화</a:t>
                      </a:r>
                      <a:endParaRPr sz="2600">
                        <a:latin typeface="Gulim"/>
                        <a:cs typeface="Gulim"/>
                      </a:endParaRPr>
                    </a:p>
                  </a:txBody>
                  <a:tcPr marL="0" marR="0" marT="2540" marB="0"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-20" dirty="0">
                          <a:latin typeface="Arial"/>
                          <a:cs typeface="Arial"/>
                        </a:rPr>
                        <a:t>WIKI</a:t>
                      </a:r>
                      <a:r>
                        <a:rPr sz="2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문서화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254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가이드 문서</a:t>
                      </a:r>
                      <a:r>
                        <a:rPr sz="2600" spc="-509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작성</a:t>
                      </a:r>
                      <a:endParaRPr sz="2600" dirty="0">
                        <a:latin typeface="Gulim"/>
                        <a:cs typeface="Gulim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600" spc="-320" dirty="0">
                          <a:latin typeface="Gulim"/>
                          <a:cs typeface="Gulim"/>
                        </a:rPr>
                        <a:t>기존 문서에 있는 </a:t>
                      </a:r>
                      <a:r>
                        <a:rPr sz="2600" spc="-40" dirty="0">
                          <a:latin typeface="Arial"/>
                          <a:cs typeface="Arial"/>
                        </a:rPr>
                        <a:t>ISSUE</a:t>
                      </a:r>
                      <a:r>
                        <a:rPr sz="2600" spc="5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320" dirty="0">
                          <a:latin typeface="Gulim"/>
                          <a:cs typeface="Gulim"/>
                        </a:rPr>
                        <a:t>찾기</a:t>
                      </a:r>
                      <a:endParaRPr sz="2600" dirty="0">
                        <a:latin typeface="Gulim"/>
                        <a:cs typeface="Gulim"/>
                      </a:endParaRPr>
                    </a:p>
                  </a:txBody>
                  <a:tcPr marL="0" marR="0" marT="508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83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B44B84-6BC2-4486-871C-80BF8E06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2073275"/>
            <a:ext cx="14020800" cy="8194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83EE2-413E-4D6A-8816-04CD003F1898}"/>
              </a:ext>
            </a:extLst>
          </p:cNvPr>
          <p:cNvGrpSpPr/>
          <p:nvPr/>
        </p:nvGrpSpPr>
        <p:grpSpPr>
          <a:xfrm>
            <a:off x="884567" y="1383723"/>
            <a:ext cx="4671683" cy="1680152"/>
            <a:chOff x="0" y="444117"/>
            <a:chExt cx="5269949" cy="1000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677B460-17EA-4774-B462-EF6959BF2644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A49DC1C-03D9-4AB8-9514-92CC55ABDD6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코딩 가이드 선택 </a:t>
              </a:r>
              <a:endParaRPr lang="ko-KR" altLang="en-US" sz="3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18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83EE2-413E-4D6A-8816-04CD003F1898}"/>
              </a:ext>
            </a:extLst>
          </p:cNvPr>
          <p:cNvGrpSpPr/>
          <p:nvPr/>
        </p:nvGrpSpPr>
        <p:grpSpPr>
          <a:xfrm>
            <a:off x="755649" y="1375869"/>
            <a:ext cx="4419601" cy="1992806"/>
            <a:chOff x="0" y="444117"/>
            <a:chExt cx="5269949" cy="1000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677B460-17EA-4774-B462-EF6959BF2644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A49DC1C-03D9-4AB8-9514-92CC55ABDD61}"/>
                </a:ext>
              </a:extLst>
            </p:cNvPr>
            <p:cNvSpPr txBox="1"/>
            <p:nvPr/>
          </p:nvSpPr>
          <p:spPr>
            <a:xfrm>
              <a:off x="48843" y="492960"/>
              <a:ext cx="2225788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kern="1200" dirty="0"/>
                <a:t>Nodejs</a:t>
              </a:r>
              <a:br>
                <a:rPr lang="en-US" altLang="ko-KR" sz="3000" b="1" kern="1200" dirty="0"/>
              </a:br>
              <a:r>
                <a:rPr lang="en-US" altLang="ko-KR" sz="3000" b="1" kern="1200" dirty="0"/>
                <a:t>Azure</a:t>
              </a:r>
            </a:p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Express</a:t>
              </a:r>
              <a:br>
                <a:rPr lang="en-US" altLang="ko-KR" sz="3000" b="1" kern="1200" dirty="0"/>
              </a:br>
              <a:r>
                <a:rPr lang="en-US" altLang="ko-KR" sz="3000" b="1" kern="1200" dirty="0"/>
                <a:t>ORM</a:t>
              </a:r>
              <a:endParaRPr lang="ko-KR" altLang="en-US" sz="3000" b="1" kern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5A053C2-764E-4E62-83EA-C4A3EF3C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2" y="2294430"/>
            <a:ext cx="15826354" cy="8341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2CC003-114E-49FF-8408-3EE5EBF0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38" y="2294649"/>
            <a:ext cx="15688003" cy="8340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6E1840-DF07-4EDC-AA6D-83BF9EC7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50" y="2225674"/>
            <a:ext cx="15580572" cy="8409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FE9357-D4B3-4DCF-87FF-C799644C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473" y="2225675"/>
            <a:ext cx="15746780" cy="8450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6AEA63D0-BA04-4687-AE7B-11D1D39BA902}"/>
              </a:ext>
            </a:extLst>
          </p:cNvPr>
          <p:cNvSpPr txBox="1"/>
          <p:nvPr/>
        </p:nvSpPr>
        <p:spPr>
          <a:xfrm>
            <a:off x="2290206" y="1230049"/>
            <a:ext cx="2514600" cy="15328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dirty="0"/>
              <a:t>스터디 진행</a:t>
            </a:r>
            <a:endParaRPr lang="ko-KR" altLang="en-US" sz="3000" b="1" kern="1200" dirty="0"/>
          </a:p>
        </p:txBody>
      </p:sp>
    </p:spTree>
    <p:extLst>
      <p:ext uri="{BB962C8B-B14F-4D97-AF65-F5344CB8AC3E}">
        <p14:creationId xmlns:p14="http://schemas.microsoft.com/office/powerpoint/2010/main" val="11867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83EE2-413E-4D6A-8816-04CD003F1898}"/>
              </a:ext>
            </a:extLst>
          </p:cNvPr>
          <p:cNvGrpSpPr/>
          <p:nvPr/>
        </p:nvGrpSpPr>
        <p:grpSpPr>
          <a:xfrm>
            <a:off x="755649" y="1375869"/>
            <a:ext cx="5105401" cy="1992806"/>
            <a:chOff x="0" y="444117"/>
            <a:chExt cx="5269949" cy="1000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677B460-17EA-4774-B462-EF6959BF2644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A49DC1C-03D9-4AB8-9514-92CC55ABDD61}"/>
                </a:ext>
              </a:extLst>
            </p:cNvPr>
            <p:cNvSpPr txBox="1"/>
            <p:nvPr/>
          </p:nvSpPr>
          <p:spPr>
            <a:xfrm>
              <a:off x="48842" y="492960"/>
              <a:ext cx="2468148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kern="1200" dirty="0"/>
                <a:t>Issues</a:t>
              </a:r>
            </a:p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Commit</a:t>
              </a:r>
              <a:endParaRPr lang="en-US" altLang="ko-KR" sz="3000" b="1" kern="1200" dirty="0"/>
            </a:p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Pull Requests</a:t>
              </a:r>
              <a:endParaRPr lang="ko-KR" altLang="en-US" sz="3000" b="1" kern="12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33B1F0A-A82E-49DE-A7A3-8E319322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77" y="2248103"/>
            <a:ext cx="15431152" cy="902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5F16A9-40BF-4BF9-BB2B-B8966B66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85" y="2355462"/>
            <a:ext cx="15428814" cy="670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5A9A66-FCE6-433C-BE06-FD36C8077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506" y="2272157"/>
            <a:ext cx="15431153" cy="8363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36130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노드 서버</a:t>
            </a:r>
            <a:endParaRPr spc="-1005" dirty="0"/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6AEA63D0-BA04-4687-AE7B-11D1D39BA902}"/>
              </a:ext>
            </a:extLst>
          </p:cNvPr>
          <p:cNvSpPr txBox="1"/>
          <p:nvPr/>
        </p:nvSpPr>
        <p:spPr>
          <a:xfrm>
            <a:off x="2965450" y="1361798"/>
            <a:ext cx="2514600" cy="15328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dirty="0"/>
              <a:t>개발 진행</a:t>
            </a:r>
            <a:endParaRPr lang="ko-KR" altLang="en-US" sz="3000" b="1" kern="1200" dirty="0"/>
          </a:p>
        </p:txBody>
      </p:sp>
    </p:spTree>
    <p:extLst>
      <p:ext uri="{BB962C8B-B14F-4D97-AF65-F5344CB8AC3E}">
        <p14:creationId xmlns:p14="http://schemas.microsoft.com/office/powerpoint/2010/main" val="156210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5228166"/>
            <a:ext cx="6093550" cy="370486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클라우드 </a:t>
            </a:r>
            <a:r>
              <a:rPr lang="ko-KR" altLang="en-US" sz="2600" dirty="0" err="1">
                <a:latin typeface="Gulim"/>
                <a:cs typeface="Gulim"/>
              </a:rPr>
              <a:t>브레드</a:t>
            </a:r>
            <a:r>
              <a:rPr lang="ko-KR" altLang="en-US" sz="2600" dirty="0">
                <a:latin typeface="Gulim"/>
                <a:cs typeface="Gulim"/>
              </a:rPr>
              <a:t> 서버를 활용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단 기간에 개발 할 수 있는 게임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제한 적인 게임 리소스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멀티 플레이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재미와 전략 적인 요소를 가진 게임</a:t>
            </a:r>
            <a:endParaRPr lang="en-US" altLang="ko-KR" sz="2600" dirty="0">
              <a:latin typeface="Gulim"/>
              <a:cs typeface="Gulim"/>
            </a:endParaRPr>
          </a:p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게임 개발 도구로 유니티를 사용</a:t>
            </a:r>
            <a:endParaRPr lang="en-US" altLang="ko-KR" sz="2600" dirty="0">
              <a:latin typeface="Gulim"/>
              <a:cs typeface="Guli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1630510" y="2932515"/>
            <a:ext cx="4419601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kern="1200" dirty="0"/>
                <a:t>게임 제한 사항</a:t>
              </a:r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B4CA09A-7438-4CC8-A0B0-4C603799B8BD}"/>
              </a:ext>
            </a:extLst>
          </p:cNvPr>
          <p:cNvSpPr/>
          <p:nvPr/>
        </p:nvSpPr>
        <p:spPr>
          <a:xfrm>
            <a:off x="8070850" y="5053694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27A2EA7-856B-48B5-9CF8-F13157AE4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389" y="1632839"/>
            <a:ext cx="7885690" cy="8441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839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5289582" y="6645275"/>
            <a:ext cx="11231247" cy="61427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게임에 쓰이는 리소스 </a:t>
            </a:r>
            <a:r>
              <a:rPr lang="en-US" altLang="ko-KR" sz="2600" dirty="0">
                <a:latin typeface="Gulim"/>
                <a:cs typeface="Gulim"/>
              </a:rPr>
              <a:t>: </a:t>
            </a:r>
            <a:r>
              <a:rPr lang="ko-KR" altLang="en-US" sz="2600" dirty="0">
                <a:latin typeface="Gulim"/>
                <a:cs typeface="Gulim"/>
              </a:rPr>
              <a:t>사운드</a:t>
            </a:r>
            <a:r>
              <a:rPr lang="en-US" altLang="ko-KR" sz="2600" dirty="0">
                <a:latin typeface="Gulim"/>
                <a:cs typeface="Gulim"/>
              </a:rPr>
              <a:t>, UI</a:t>
            </a:r>
            <a:r>
              <a:rPr lang="ko-KR" altLang="en-US" sz="2600" dirty="0">
                <a:latin typeface="Gulim"/>
                <a:cs typeface="Gulim"/>
              </a:rPr>
              <a:t> 이미지</a:t>
            </a:r>
            <a:r>
              <a:rPr lang="en-US" altLang="ko-KR" sz="2600" dirty="0">
                <a:latin typeface="Gulim"/>
                <a:cs typeface="Gulim"/>
              </a:rPr>
              <a:t>, </a:t>
            </a:r>
            <a:r>
              <a:rPr lang="ko-KR" altLang="en-US" sz="2600" dirty="0">
                <a:latin typeface="Gulim"/>
                <a:cs typeface="Gulim"/>
              </a:rPr>
              <a:t>그래픽 등</a:t>
            </a:r>
            <a:endParaRPr lang="en-US" altLang="ko-KR" sz="2600" dirty="0">
              <a:latin typeface="Gulim"/>
              <a:cs typeface="Guli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5289582" y="3971260"/>
            <a:ext cx="9525000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리소스 저작권 문제</a:t>
              </a:r>
              <a:endParaRPr lang="ko-KR" altLang="en-US" sz="3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350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5924153"/>
            <a:ext cx="6093550" cy="101438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600" dirty="0">
                <a:latin typeface="Gulim"/>
                <a:cs typeface="Gulim"/>
                <a:hlinkClick r:id="rId2"/>
              </a:rPr>
              <a:t>https://opengameart.org</a:t>
            </a:r>
            <a:r>
              <a:rPr lang="ko-KR" altLang="en-US" sz="2600" dirty="0">
                <a:latin typeface="Gulim"/>
                <a:cs typeface="Gulim"/>
              </a:rPr>
              <a:t>에서 제공되는 무료 이미지 리소스</a:t>
            </a:r>
            <a:r>
              <a:rPr lang="en-US" altLang="ko-KR" sz="2600" dirty="0">
                <a:latin typeface="Gulim"/>
                <a:cs typeface="Gulim"/>
              </a:rPr>
              <a:t>, </a:t>
            </a:r>
            <a:r>
              <a:rPr lang="ko-KR" altLang="en-US" sz="2600" dirty="0">
                <a:latin typeface="Gulim"/>
                <a:cs typeface="Gulim"/>
              </a:rPr>
              <a:t>사운드 사용</a:t>
            </a:r>
            <a:r>
              <a:rPr lang="en-US" altLang="ko-KR" sz="2600" dirty="0">
                <a:latin typeface="Gulim"/>
                <a:cs typeface="Gulim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1630510" y="2932515"/>
            <a:ext cx="4419601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무료 리소스 사용</a:t>
              </a:r>
              <a:endParaRPr lang="ko-KR" altLang="en-US" sz="3000" b="1" kern="1200" dirty="0"/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B4CA09A-7438-4CC8-A0B0-4C603799B8BD}"/>
              </a:ext>
            </a:extLst>
          </p:cNvPr>
          <p:cNvSpPr/>
          <p:nvPr/>
        </p:nvSpPr>
        <p:spPr>
          <a:xfrm>
            <a:off x="8083717" y="5669343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E94BD-46CB-4AAC-8719-76568A1C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34" y="2310493"/>
            <a:ext cx="7515616" cy="8241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222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84984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436235" cy="11308715"/>
          </a:xfrm>
          <a:custGeom>
            <a:avLst/>
            <a:gdLst/>
            <a:ahLst/>
            <a:cxnLst/>
            <a:rect l="l" t="t" r="r" b="b"/>
            <a:pathLst>
              <a:path w="5436235" h="11308715">
                <a:moveTo>
                  <a:pt x="0" y="11308556"/>
                </a:moveTo>
                <a:lnTo>
                  <a:pt x="0" y="0"/>
                </a:lnTo>
                <a:lnTo>
                  <a:pt x="5435740" y="0"/>
                </a:lnTo>
                <a:lnTo>
                  <a:pt x="5435740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91" y="27630"/>
            <a:ext cx="3419877" cy="2973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881" y="100151"/>
            <a:ext cx="3190369" cy="2775279"/>
          </a:xfrm>
          <a:custGeom>
            <a:avLst/>
            <a:gdLst/>
            <a:ahLst/>
            <a:cxnLst/>
            <a:rect l="l" t="t" r="r" b="b"/>
            <a:pathLst>
              <a:path w="2187575" h="2188209">
                <a:moveTo>
                  <a:pt x="1093707" y="0"/>
                </a:moveTo>
                <a:lnTo>
                  <a:pt x="1044316" y="1108"/>
                </a:lnTo>
                <a:lnTo>
                  <a:pt x="995005" y="4432"/>
                </a:lnTo>
                <a:lnTo>
                  <a:pt x="945856" y="9973"/>
                </a:lnTo>
                <a:lnTo>
                  <a:pt x="896949" y="17730"/>
                </a:lnTo>
                <a:lnTo>
                  <a:pt x="848367" y="27704"/>
                </a:lnTo>
                <a:lnTo>
                  <a:pt x="800190" y="39894"/>
                </a:lnTo>
                <a:lnTo>
                  <a:pt x="752500" y="54302"/>
                </a:lnTo>
                <a:lnTo>
                  <a:pt x="705376" y="70927"/>
                </a:lnTo>
                <a:lnTo>
                  <a:pt x="658901" y="89769"/>
                </a:lnTo>
                <a:lnTo>
                  <a:pt x="613155" y="110828"/>
                </a:lnTo>
                <a:lnTo>
                  <a:pt x="568220" y="134105"/>
                </a:lnTo>
                <a:lnTo>
                  <a:pt x="524176" y="159600"/>
                </a:lnTo>
                <a:lnTo>
                  <a:pt x="481105" y="187312"/>
                </a:lnTo>
                <a:lnTo>
                  <a:pt x="439087" y="217243"/>
                </a:lnTo>
                <a:lnTo>
                  <a:pt x="398204" y="249391"/>
                </a:lnTo>
                <a:lnTo>
                  <a:pt x="358537" y="283758"/>
                </a:lnTo>
                <a:lnTo>
                  <a:pt x="320167" y="320343"/>
                </a:lnTo>
                <a:lnTo>
                  <a:pt x="286466" y="355552"/>
                </a:lnTo>
                <a:lnTo>
                  <a:pt x="254636" y="391862"/>
                </a:lnTo>
                <a:lnTo>
                  <a:pt x="224679" y="429210"/>
                </a:lnTo>
                <a:lnTo>
                  <a:pt x="196594" y="467532"/>
                </a:lnTo>
                <a:lnTo>
                  <a:pt x="170381" y="506767"/>
                </a:lnTo>
                <a:lnTo>
                  <a:pt x="146041" y="546850"/>
                </a:lnTo>
                <a:lnTo>
                  <a:pt x="123573" y="587720"/>
                </a:lnTo>
                <a:lnTo>
                  <a:pt x="102978" y="629312"/>
                </a:lnTo>
                <a:lnTo>
                  <a:pt x="84254" y="671566"/>
                </a:lnTo>
                <a:lnTo>
                  <a:pt x="67403" y="714416"/>
                </a:lnTo>
                <a:lnTo>
                  <a:pt x="52425" y="757801"/>
                </a:lnTo>
                <a:lnTo>
                  <a:pt x="39318" y="801658"/>
                </a:lnTo>
                <a:lnTo>
                  <a:pt x="28084" y="845924"/>
                </a:lnTo>
                <a:lnTo>
                  <a:pt x="18723" y="890535"/>
                </a:lnTo>
                <a:lnTo>
                  <a:pt x="11233" y="935430"/>
                </a:lnTo>
                <a:lnTo>
                  <a:pt x="5616" y="980545"/>
                </a:lnTo>
                <a:lnTo>
                  <a:pt x="1872" y="1025817"/>
                </a:lnTo>
                <a:lnTo>
                  <a:pt x="0" y="1071183"/>
                </a:lnTo>
                <a:lnTo>
                  <a:pt x="0" y="1116580"/>
                </a:lnTo>
                <a:lnTo>
                  <a:pt x="1872" y="1161947"/>
                </a:lnTo>
                <a:lnTo>
                  <a:pt x="5616" y="1207219"/>
                </a:lnTo>
                <a:lnTo>
                  <a:pt x="11233" y="1252333"/>
                </a:lnTo>
                <a:lnTo>
                  <a:pt x="18723" y="1297228"/>
                </a:lnTo>
                <a:lnTo>
                  <a:pt x="28084" y="1341839"/>
                </a:lnTo>
                <a:lnTo>
                  <a:pt x="39318" y="1386105"/>
                </a:lnTo>
                <a:lnTo>
                  <a:pt x="52425" y="1429962"/>
                </a:lnTo>
                <a:lnTo>
                  <a:pt x="67403" y="1473347"/>
                </a:lnTo>
                <a:lnTo>
                  <a:pt x="84254" y="1516197"/>
                </a:lnTo>
                <a:lnTo>
                  <a:pt x="102978" y="1558450"/>
                </a:lnTo>
                <a:lnTo>
                  <a:pt x="123573" y="1600043"/>
                </a:lnTo>
                <a:lnTo>
                  <a:pt x="146041" y="1640913"/>
                </a:lnTo>
                <a:lnTo>
                  <a:pt x="170381" y="1680996"/>
                </a:lnTo>
                <a:lnTo>
                  <a:pt x="196594" y="1720230"/>
                </a:lnTo>
                <a:lnTo>
                  <a:pt x="224679" y="1758552"/>
                </a:lnTo>
                <a:lnTo>
                  <a:pt x="254636" y="1795900"/>
                </a:lnTo>
                <a:lnTo>
                  <a:pt x="286466" y="1832210"/>
                </a:lnTo>
                <a:lnTo>
                  <a:pt x="320167" y="1867419"/>
                </a:lnTo>
                <a:lnTo>
                  <a:pt x="355377" y="1901121"/>
                </a:lnTo>
                <a:lnTo>
                  <a:pt x="391687" y="1932950"/>
                </a:lnTo>
                <a:lnTo>
                  <a:pt x="429035" y="1962908"/>
                </a:lnTo>
                <a:lnTo>
                  <a:pt x="467357" y="1990992"/>
                </a:lnTo>
                <a:lnTo>
                  <a:pt x="506591" y="2017205"/>
                </a:lnTo>
                <a:lnTo>
                  <a:pt x="546675" y="2041545"/>
                </a:lnTo>
                <a:lnTo>
                  <a:pt x="587544" y="2064013"/>
                </a:lnTo>
                <a:lnTo>
                  <a:pt x="629137" y="2084609"/>
                </a:lnTo>
                <a:lnTo>
                  <a:pt x="671390" y="2103332"/>
                </a:lnTo>
                <a:lnTo>
                  <a:pt x="714241" y="2120183"/>
                </a:lnTo>
                <a:lnTo>
                  <a:pt x="757626" y="2135161"/>
                </a:lnTo>
                <a:lnTo>
                  <a:pt x="801483" y="2148267"/>
                </a:lnTo>
                <a:lnTo>
                  <a:pt x="845749" y="2159501"/>
                </a:lnTo>
                <a:lnTo>
                  <a:pt x="890360" y="2168863"/>
                </a:lnTo>
                <a:lnTo>
                  <a:pt x="935255" y="2176352"/>
                </a:lnTo>
                <a:lnTo>
                  <a:pt x="980370" y="2181969"/>
                </a:lnTo>
                <a:lnTo>
                  <a:pt x="1025641" y="2185714"/>
                </a:lnTo>
                <a:lnTo>
                  <a:pt x="1071008" y="2187586"/>
                </a:lnTo>
                <a:lnTo>
                  <a:pt x="1116405" y="2187586"/>
                </a:lnTo>
                <a:lnTo>
                  <a:pt x="1161772" y="2185714"/>
                </a:lnTo>
                <a:lnTo>
                  <a:pt x="1207043" y="2181969"/>
                </a:lnTo>
                <a:lnTo>
                  <a:pt x="1252158" y="2176352"/>
                </a:lnTo>
                <a:lnTo>
                  <a:pt x="1297053" y="2168863"/>
                </a:lnTo>
                <a:lnTo>
                  <a:pt x="1341664" y="2159501"/>
                </a:lnTo>
                <a:lnTo>
                  <a:pt x="1385930" y="2148267"/>
                </a:lnTo>
                <a:lnTo>
                  <a:pt x="1429786" y="2135161"/>
                </a:lnTo>
                <a:lnTo>
                  <a:pt x="1473172" y="2120183"/>
                </a:lnTo>
                <a:lnTo>
                  <a:pt x="1516022" y="2103332"/>
                </a:lnTo>
                <a:lnTo>
                  <a:pt x="1558275" y="2084609"/>
                </a:lnTo>
                <a:lnTo>
                  <a:pt x="1599868" y="2064013"/>
                </a:lnTo>
                <a:lnTo>
                  <a:pt x="1640737" y="2041545"/>
                </a:lnTo>
                <a:lnTo>
                  <a:pt x="1680821" y="2017205"/>
                </a:lnTo>
                <a:lnTo>
                  <a:pt x="1720055" y="1990992"/>
                </a:lnTo>
                <a:lnTo>
                  <a:pt x="1758377" y="1962908"/>
                </a:lnTo>
                <a:lnTo>
                  <a:pt x="1795725" y="1932950"/>
                </a:lnTo>
                <a:lnTo>
                  <a:pt x="1832035" y="1901121"/>
                </a:lnTo>
                <a:lnTo>
                  <a:pt x="1867244" y="1867419"/>
                </a:lnTo>
                <a:lnTo>
                  <a:pt x="1900946" y="1832210"/>
                </a:lnTo>
                <a:lnTo>
                  <a:pt x="1932775" y="1795900"/>
                </a:lnTo>
                <a:lnTo>
                  <a:pt x="1962732" y="1758552"/>
                </a:lnTo>
                <a:lnTo>
                  <a:pt x="1990817" y="1720230"/>
                </a:lnTo>
                <a:lnTo>
                  <a:pt x="2017030" y="1680996"/>
                </a:lnTo>
                <a:lnTo>
                  <a:pt x="2041370" y="1640913"/>
                </a:lnTo>
                <a:lnTo>
                  <a:pt x="2063838" y="1600043"/>
                </a:lnTo>
                <a:lnTo>
                  <a:pt x="2084433" y="1558450"/>
                </a:lnTo>
                <a:lnTo>
                  <a:pt x="2103157" y="1516197"/>
                </a:lnTo>
                <a:lnTo>
                  <a:pt x="2120008" y="1473347"/>
                </a:lnTo>
                <a:lnTo>
                  <a:pt x="2134986" y="1429962"/>
                </a:lnTo>
                <a:lnTo>
                  <a:pt x="2148092" y="1386105"/>
                </a:lnTo>
                <a:lnTo>
                  <a:pt x="2159326" y="1341839"/>
                </a:lnTo>
                <a:lnTo>
                  <a:pt x="2168688" y="1297228"/>
                </a:lnTo>
                <a:lnTo>
                  <a:pt x="2176177" y="1252333"/>
                </a:lnTo>
                <a:lnTo>
                  <a:pt x="2181794" y="1207219"/>
                </a:lnTo>
                <a:lnTo>
                  <a:pt x="2185539" y="1161947"/>
                </a:lnTo>
                <a:lnTo>
                  <a:pt x="2187411" y="1116580"/>
                </a:lnTo>
                <a:lnTo>
                  <a:pt x="2187411" y="1071183"/>
                </a:lnTo>
                <a:lnTo>
                  <a:pt x="2185539" y="1025817"/>
                </a:lnTo>
                <a:lnTo>
                  <a:pt x="2181794" y="980545"/>
                </a:lnTo>
                <a:lnTo>
                  <a:pt x="2176177" y="935430"/>
                </a:lnTo>
                <a:lnTo>
                  <a:pt x="2168688" y="890535"/>
                </a:lnTo>
                <a:lnTo>
                  <a:pt x="2159326" y="845924"/>
                </a:lnTo>
                <a:lnTo>
                  <a:pt x="2148092" y="801658"/>
                </a:lnTo>
                <a:lnTo>
                  <a:pt x="2134986" y="757801"/>
                </a:lnTo>
                <a:lnTo>
                  <a:pt x="2120008" y="714416"/>
                </a:lnTo>
                <a:lnTo>
                  <a:pt x="2103157" y="671566"/>
                </a:lnTo>
                <a:lnTo>
                  <a:pt x="2084433" y="629312"/>
                </a:lnTo>
                <a:lnTo>
                  <a:pt x="2063838" y="587720"/>
                </a:lnTo>
                <a:lnTo>
                  <a:pt x="2041370" y="546850"/>
                </a:lnTo>
                <a:lnTo>
                  <a:pt x="2017030" y="506767"/>
                </a:lnTo>
                <a:lnTo>
                  <a:pt x="1990817" y="467532"/>
                </a:lnTo>
                <a:lnTo>
                  <a:pt x="1962732" y="429210"/>
                </a:lnTo>
                <a:lnTo>
                  <a:pt x="1932775" y="391862"/>
                </a:lnTo>
                <a:lnTo>
                  <a:pt x="1900946" y="355552"/>
                </a:lnTo>
                <a:lnTo>
                  <a:pt x="1867244" y="320343"/>
                </a:lnTo>
                <a:lnTo>
                  <a:pt x="1828873" y="283757"/>
                </a:lnTo>
                <a:lnTo>
                  <a:pt x="1789206" y="249391"/>
                </a:lnTo>
                <a:lnTo>
                  <a:pt x="1748323" y="217242"/>
                </a:lnTo>
                <a:lnTo>
                  <a:pt x="1706305" y="187312"/>
                </a:lnTo>
                <a:lnTo>
                  <a:pt x="1663234" y="159599"/>
                </a:lnTo>
                <a:lnTo>
                  <a:pt x="1619190" y="134105"/>
                </a:lnTo>
                <a:lnTo>
                  <a:pt x="1574255" y="110828"/>
                </a:lnTo>
                <a:lnTo>
                  <a:pt x="1528510" y="89769"/>
                </a:lnTo>
                <a:lnTo>
                  <a:pt x="1482035" y="70927"/>
                </a:lnTo>
                <a:lnTo>
                  <a:pt x="1434912" y="54302"/>
                </a:lnTo>
                <a:lnTo>
                  <a:pt x="1387221" y="39894"/>
                </a:lnTo>
                <a:lnTo>
                  <a:pt x="1339045" y="27704"/>
                </a:lnTo>
                <a:lnTo>
                  <a:pt x="1290463" y="17730"/>
                </a:lnTo>
                <a:lnTo>
                  <a:pt x="1241558" y="9973"/>
                </a:lnTo>
                <a:lnTo>
                  <a:pt x="1192409" y="4432"/>
                </a:lnTo>
                <a:lnTo>
                  <a:pt x="1143099" y="1108"/>
                </a:lnTo>
                <a:lnTo>
                  <a:pt x="1093707" y="0"/>
                </a:lnTo>
                <a:close/>
              </a:path>
            </a:pathLst>
          </a:custGeom>
          <a:ln w="52354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986272-4789-4C90-8911-3EFD7C64CEB6}"/>
              </a:ext>
            </a:extLst>
          </p:cNvPr>
          <p:cNvGrpSpPr/>
          <p:nvPr/>
        </p:nvGrpSpPr>
        <p:grpSpPr>
          <a:xfrm>
            <a:off x="6165850" y="396875"/>
            <a:ext cx="13313999" cy="934871"/>
            <a:chOff x="6205026" y="757246"/>
            <a:chExt cx="13313999" cy="934871"/>
          </a:xfrm>
        </p:grpSpPr>
        <p:sp>
          <p:nvSpPr>
            <p:cNvPr id="8" name="object 8"/>
            <p:cNvSpPr txBox="1"/>
            <p:nvPr/>
          </p:nvSpPr>
          <p:spPr>
            <a:xfrm>
              <a:off x="6919025" y="757246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b="0" spc="-100" dirty="0">
                  <a:solidFill>
                    <a:srgbClr val="FF7E79"/>
                  </a:solidFill>
                  <a:latin typeface="Malgun Gothic Semilight"/>
                  <a:cs typeface="Malgun Gothic Semilight"/>
                </a:rPr>
                <a:t>프로젝트 소개</a:t>
              </a:r>
              <a:endParaRPr sz="6000" dirty="0">
                <a:latin typeface="Malgun Gothic Semilight"/>
                <a:cs typeface="Malgun Gothic Semilight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D494196-FB18-4875-91B2-B38D1F85557A}"/>
                </a:ext>
              </a:extLst>
            </p:cNvPr>
            <p:cNvGrpSpPr/>
            <p:nvPr/>
          </p:nvGrpSpPr>
          <p:grpSpPr>
            <a:xfrm>
              <a:off x="6205026" y="803944"/>
              <a:ext cx="502920" cy="502920"/>
              <a:chOff x="6205026" y="856215"/>
              <a:chExt cx="502920" cy="50292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6205026" y="85621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19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6360309" y="987383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B74E148-2907-49E3-8F9B-D79D6984069D}"/>
              </a:ext>
            </a:extLst>
          </p:cNvPr>
          <p:cNvGrpSpPr/>
          <p:nvPr/>
        </p:nvGrpSpPr>
        <p:grpSpPr>
          <a:xfrm>
            <a:off x="6173254" y="2322029"/>
            <a:ext cx="13314000" cy="934871"/>
            <a:chOff x="6205026" y="2967757"/>
            <a:chExt cx="13314000" cy="934871"/>
          </a:xfrm>
        </p:grpSpPr>
        <p:sp>
          <p:nvSpPr>
            <p:cNvPr id="7" name="object 7"/>
            <p:cNvSpPr txBox="1"/>
            <p:nvPr/>
          </p:nvSpPr>
          <p:spPr>
            <a:xfrm>
              <a:off x="6919026" y="2967757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10" dirty="0">
                  <a:solidFill>
                    <a:srgbClr val="FF7E79"/>
                  </a:solidFill>
                  <a:latin typeface="Calibri"/>
                  <a:cs typeface="Calibri"/>
                </a:rPr>
                <a:t>프로젝트 목표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A473CA5-6C1F-426A-A3FE-15B287361D07}"/>
                </a:ext>
              </a:extLst>
            </p:cNvPr>
            <p:cNvGrpSpPr/>
            <p:nvPr/>
          </p:nvGrpSpPr>
          <p:grpSpPr>
            <a:xfrm>
              <a:off x="6205026" y="3018239"/>
              <a:ext cx="502920" cy="502920"/>
              <a:chOff x="6205026" y="2137527"/>
              <a:chExt cx="502920" cy="502920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6205026" y="2137527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19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6360309" y="2268695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F4C24C5-2DB7-4628-BC5C-F88B99EB57BE}"/>
              </a:ext>
            </a:extLst>
          </p:cNvPr>
          <p:cNvGrpSpPr/>
          <p:nvPr/>
        </p:nvGrpSpPr>
        <p:grpSpPr>
          <a:xfrm>
            <a:off x="6180659" y="4247183"/>
            <a:ext cx="13314000" cy="934871"/>
            <a:chOff x="6205026" y="5135354"/>
            <a:chExt cx="13314000" cy="934871"/>
          </a:xfrm>
        </p:grpSpPr>
        <p:sp>
          <p:nvSpPr>
            <p:cNvPr id="11" name="object 11"/>
            <p:cNvSpPr txBox="1"/>
            <p:nvPr/>
          </p:nvSpPr>
          <p:spPr>
            <a:xfrm>
              <a:off x="6919026" y="5135354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40" dirty="0">
                  <a:solidFill>
                    <a:srgbClr val="FF7E79"/>
                  </a:solidFill>
                  <a:latin typeface="Calibri"/>
                  <a:cs typeface="Calibri"/>
                </a:rPr>
                <a:t>프로젝트 진행 과정 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C63C183-6866-401F-BE5B-AD0444E9EF94}"/>
                </a:ext>
              </a:extLst>
            </p:cNvPr>
            <p:cNvGrpSpPr/>
            <p:nvPr/>
          </p:nvGrpSpPr>
          <p:grpSpPr>
            <a:xfrm>
              <a:off x="6205026" y="5185836"/>
              <a:ext cx="502920" cy="502920"/>
              <a:chOff x="6205026" y="6765585"/>
              <a:chExt cx="502920" cy="50292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6205026" y="676558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6360309" y="6896763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8459318-B313-4DFC-B8BE-BA6787DCAFA8}"/>
              </a:ext>
            </a:extLst>
          </p:cNvPr>
          <p:cNvGrpSpPr/>
          <p:nvPr/>
        </p:nvGrpSpPr>
        <p:grpSpPr>
          <a:xfrm>
            <a:off x="6188064" y="6172337"/>
            <a:ext cx="13314000" cy="934871"/>
            <a:chOff x="6205026" y="7302950"/>
            <a:chExt cx="13314000" cy="934871"/>
          </a:xfrm>
        </p:grpSpPr>
        <p:sp>
          <p:nvSpPr>
            <p:cNvPr id="30" name="object 30"/>
            <p:cNvSpPr txBox="1"/>
            <p:nvPr/>
          </p:nvSpPr>
          <p:spPr>
            <a:xfrm>
              <a:off x="6919026" y="7302950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프로젝트 결과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AB89A43-F1EF-48E2-9CDC-8347B6626557}"/>
                </a:ext>
              </a:extLst>
            </p:cNvPr>
            <p:cNvGrpSpPr/>
            <p:nvPr/>
          </p:nvGrpSpPr>
          <p:grpSpPr>
            <a:xfrm>
              <a:off x="6205026" y="7353432"/>
              <a:ext cx="502920" cy="502920"/>
              <a:chOff x="6205026" y="9662198"/>
              <a:chExt cx="502920" cy="502920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6205026" y="9662198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6360309" y="9793377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42256" y="762145"/>
            <a:ext cx="4670425" cy="278473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ko-KR" altLang="en-US" sz="9000" b="1" spc="-680" dirty="0">
                <a:solidFill>
                  <a:srgbClr val="FFFFFF"/>
                </a:solidFill>
                <a:latin typeface="Malgun Gothic"/>
                <a:cs typeface="Malgun Gothic"/>
              </a:rPr>
              <a:t>목차</a:t>
            </a:r>
            <a:br>
              <a:rPr lang="en-US" altLang="ko-KR" sz="9000" b="1" spc="-680" dirty="0">
                <a:solidFill>
                  <a:srgbClr val="FFFFFF"/>
                </a:solidFill>
                <a:latin typeface="Malgun Gothic"/>
                <a:cs typeface="Malgun Gothic"/>
              </a:rPr>
            </a:br>
            <a:endParaRPr lang="ko-KR" altLang="en-US" sz="9000" dirty="0">
              <a:latin typeface="Malgun Gothic"/>
              <a:cs typeface="Malgun Gothic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860554-DAAE-45DE-9CEB-9B5D0D69671F}"/>
              </a:ext>
            </a:extLst>
          </p:cNvPr>
          <p:cNvGrpSpPr/>
          <p:nvPr/>
        </p:nvGrpSpPr>
        <p:grpSpPr>
          <a:xfrm>
            <a:off x="6195469" y="8097491"/>
            <a:ext cx="13314000" cy="934871"/>
            <a:chOff x="6242050" y="9126561"/>
            <a:chExt cx="13314000" cy="934871"/>
          </a:xfrm>
        </p:grpSpPr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1094B9FA-2452-4C41-839A-BF67BD200761}"/>
                </a:ext>
              </a:extLst>
            </p:cNvPr>
            <p:cNvSpPr txBox="1"/>
            <p:nvPr/>
          </p:nvSpPr>
          <p:spPr>
            <a:xfrm>
              <a:off x="6956050" y="9126561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ko-KR" altLang="en-US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소감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9FDD334-51D2-4A34-B648-A8C433BDA2B9}"/>
                </a:ext>
              </a:extLst>
            </p:cNvPr>
            <p:cNvGrpSpPr/>
            <p:nvPr/>
          </p:nvGrpSpPr>
          <p:grpSpPr>
            <a:xfrm>
              <a:off x="6242050" y="9177043"/>
              <a:ext cx="502920" cy="502920"/>
              <a:chOff x="6242050" y="10561955"/>
              <a:chExt cx="502920" cy="502920"/>
            </a:xfrm>
          </p:grpSpPr>
          <p:sp>
            <p:nvSpPr>
              <p:cNvPr id="66" name="object 31">
                <a:extLst>
                  <a:ext uri="{FF2B5EF4-FFF2-40B4-BE49-F238E27FC236}">
                    <a16:creationId xmlns:a16="http://schemas.microsoft.com/office/drawing/2014/main" id="{F4E0C7E2-B361-43D0-AC5F-5F16E8FE485A}"/>
                  </a:ext>
                </a:extLst>
              </p:cNvPr>
              <p:cNvSpPr/>
              <p:nvPr/>
            </p:nvSpPr>
            <p:spPr>
              <a:xfrm>
                <a:off x="6242050" y="1056195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67" name="object 32">
                <a:extLst>
                  <a:ext uri="{FF2B5EF4-FFF2-40B4-BE49-F238E27FC236}">
                    <a16:creationId xmlns:a16="http://schemas.microsoft.com/office/drawing/2014/main" id="{1A311A26-EFE0-4889-84CE-4B1A2D7B2401}"/>
                  </a:ext>
                </a:extLst>
              </p:cNvPr>
              <p:cNvSpPr/>
              <p:nvPr/>
            </p:nvSpPr>
            <p:spPr>
              <a:xfrm>
                <a:off x="6397333" y="10693134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F45B02-8405-453C-8561-B51DA6720A1D}"/>
              </a:ext>
            </a:extLst>
          </p:cNvPr>
          <p:cNvGrpSpPr/>
          <p:nvPr/>
        </p:nvGrpSpPr>
        <p:grpSpPr>
          <a:xfrm>
            <a:off x="6202874" y="10022647"/>
            <a:ext cx="13314000" cy="934871"/>
            <a:chOff x="6242050" y="10383018"/>
            <a:chExt cx="13314000" cy="934871"/>
          </a:xfrm>
        </p:grpSpPr>
        <p:sp>
          <p:nvSpPr>
            <p:cNvPr id="77" name="object 30">
              <a:extLst>
                <a:ext uri="{FF2B5EF4-FFF2-40B4-BE49-F238E27FC236}">
                  <a16:creationId xmlns:a16="http://schemas.microsoft.com/office/drawing/2014/main" id="{54B960D0-C163-438C-852B-2D76541CD359}"/>
                </a:ext>
              </a:extLst>
            </p:cNvPr>
            <p:cNvSpPr txBox="1"/>
            <p:nvPr/>
          </p:nvSpPr>
          <p:spPr>
            <a:xfrm>
              <a:off x="6956050" y="10383018"/>
              <a:ext cx="12600000" cy="93487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en-US" altLang="ko-KR" sz="6000" spc="-35" dirty="0">
                  <a:solidFill>
                    <a:srgbClr val="FF7E79"/>
                  </a:solidFill>
                  <a:latin typeface="Calibri"/>
                  <a:cs typeface="Calibri"/>
                </a:rPr>
                <a:t>Q&amp;A</a:t>
              </a:r>
              <a:endParaRPr sz="6000" dirty="0">
                <a:latin typeface="Calibri"/>
                <a:cs typeface="Calibri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B135A1E-56E2-41C6-925F-6EF1E08E65F2}"/>
                </a:ext>
              </a:extLst>
            </p:cNvPr>
            <p:cNvGrpSpPr/>
            <p:nvPr/>
          </p:nvGrpSpPr>
          <p:grpSpPr>
            <a:xfrm>
              <a:off x="6242050" y="10433500"/>
              <a:ext cx="502920" cy="502920"/>
              <a:chOff x="6242050" y="10561955"/>
              <a:chExt cx="502920" cy="502920"/>
            </a:xfrm>
          </p:grpSpPr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ED4A7CE6-FBEA-45AF-BB84-203FDF3EF22E}"/>
                  </a:ext>
                </a:extLst>
              </p:cNvPr>
              <p:cNvSpPr/>
              <p:nvPr/>
            </p:nvSpPr>
            <p:spPr>
              <a:xfrm>
                <a:off x="6242050" y="10561955"/>
                <a:ext cx="502920" cy="502920"/>
              </a:xfrm>
              <a:custGeom>
                <a:avLst/>
                <a:gdLst/>
                <a:ahLst/>
                <a:cxnLst/>
                <a:rect l="l" t="t" r="r" b="b"/>
                <a:pathLst>
                  <a:path w="502920" h="502920">
                    <a:moveTo>
                      <a:pt x="429591" y="72950"/>
                    </a:moveTo>
                    <a:lnTo>
                      <a:pt x="458771" y="107877"/>
                    </a:lnTo>
                    <a:lnTo>
                      <a:pt x="480656" y="146328"/>
                    </a:lnTo>
                    <a:lnTo>
                      <a:pt x="495247" y="187298"/>
                    </a:lnTo>
                    <a:lnTo>
                      <a:pt x="502542" y="229778"/>
                    </a:lnTo>
                    <a:lnTo>
                      <a:pt x="502542" y="272763"/>
                    </a:lnTo>
                    <a:lnTo>
                      <a:pt x="495247" y="315243"/>
                    </a:lnTo>
                    <a:lnTo>
                      <a:pt x="480656" y="356213"/>
                    </a:lnTo>
                    <a:lnTo>
                      <a:pt x="458771" y="394664"/>
                    </a:lnTo>
                    <a:lnTo>
                      <a:pt x="429591" y="429591"/>
                    </a:lnTo>
                    <a:lnTo>
                      <a:pt x="394664" y="458771"/>
                    </a:lnTo>
                    <a:lnTo>
                      <a:pt x="356213" y="480656"/>
                    </a:lnTo>
                    <a:lnTo>
                      <a:pt x="315243" y="495247"/>
                    </a:lnTo>
                    <a:lnTo>
                      <a:pt x="272763" y="502542"/>
                    </a:lnTo>
                    <a:lnTo>
                      <a:pt x="229778" y="502542"/>
                    </a:lnTo>
                    <a:lnTo>
                      <a:pt x="187298" y="495247"/>
                    </a:lnTo>
                    <a:lnTo>
                      <a:pt x="146328" y="480656"/>
                    </a:lnTo>
                    <a:lnTo>
                      <a:pt x="107877" y="458771"/>
                    </a:lnTo>
                    <a:lnTo>
                      <a:pt x="72950" y="429591"/>
                    </a:lnTo>
                    <a:lnTo>
                      <a:pt x="43770" y="394664"/>
                    </a:lnTo>
                    <a:lnTo>
                      <a:pt x="21885" y="356213"/>
                    </a:lnTo>
                    <a:lnTo>
                      <a:pt x="7295" y="315243"/>
                    </a:lnTo>
                    <a:lnTo>
                      <a:pt x="0" y="272763"/>
                    </a:lnTo>
                    <a:lnTo>
                      <a:pt x="0" y="229778"/>
                    </a:lnTo>
                    <a:lnTo>
                      <a:pt x="7295" y="187298"/>
                    </a:lnTo>
                    <a:lnTo>
                      <a:pt x="21885" y="146328"/>
                    </a:lnTo>
                    <a:lnTo>
                      <a:pt x="43770" y="107877"/>
                    </a:lnTo>
                    <a:lnTo>
                      <a:pt x="72950" y="72950"/>
                    </a:lnTo>
                    <a:lnTo>
                      <a:pt x="107877" y="43770"/>
                    </a:lnTo>
                    <a:lnTo>
                      <a:pt x="146328" y="21885"/>
                    </a:lnTo>
                    <a:lnTo>
                      <a:pt x="187298" y="7295"/>
                    </a:lnTo>
                    <a:lnTo>
                      <a:pt x="229778" y="0"/>
                    </a:lnTo>
                    <a:lnTo>
                      <a:pt x="272763" y="0"/>
                    </a:lnTo>
                    <a:lnTo>
                      <a:pt x="315243" y="7295"/>
                    </a:lnTo>
                    <a:lnTo>
                      <a:pt x="356213" y="21885"/>
                    </a:lnTo>
                    <a:lnTo>
                      <a:pt x="394664" y="43770"/>
                    </a:lnTo>
                    <a:lnTo>
                      <a:pt x="429591" y="72950"/>
                    </a:lnTo>
                    <a:close/>
                  </a:path>
                </a:pathLst>
              </a:custGeom>
              <a:ln w="20941">
                <a:solidFill>
                  <a:srgbClr val="FF7E79"/>
                </a:solidFill>
              </a:ln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732FC05C-DD5C-47A1-BFE1-FBDE924438F6}"/>
                  </a:ext>
                </a:extLst>
              </p:cNvPr>
              <p:cNvSpPr/>
              <p:nvPr/>
            </p:nvSpPr>
            <p:spPr>
              <a:xfrm>
                <a:off x="6397333" y="10693134"/>
                <a:ext cx="240203" cy="2402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6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149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5924153"/>
            <a:ext cx="6093550" cy="61427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ko-KR" altLang="en-US" sz="2600" dirty="0">
                <a:latin typeface="Gulim"/>
                <a:cs typeface="Gulim"/>
              </a:rPr>
              <a:t>간단한 </a:t>
            </a:r>
            <a:r>
              <a:rPr lang="en-US" altLang="ko-KR" sz="2600" dirty="0">
                <a:latin typeface="Gulim"/>
                <a:cs typeface="Gulim"/>
              </a:rPr>
              <a:t>UI </a:t>
            </a:r>
            <a:r>
              <a:rPr lang="ko-KR" altLang="en-US" sz="2600" dirty="0">
                <a:latin typeface="Gulim"/>
                <a:cs typeface="Gulim"/>
              </a:rPr>
              <a:t>이미지는 </a:t>
            </a:r>
            <a:r>
              <a:rPr lang="ko-KR" altLang="en-US" sz="2600" dirty="0" err="1">
                <a:latin typeface="Gulim"/>
                <a:cs typeface="Gulim"/>
              </a:rPr>
              <a:t>포토샾</a:t>
            </a:r>
            <a:r>
              <a:rPr lang="ko-KR" altLang="en-US" sz="2600" dirty="0">
                <a:latin typeface="Gulim"/>
                <a:cs typeface="Gulim"/>
              </a:rPr>
              <a:t> 사용</a:t>
            </a:r>
            <a:endParaRPr lang="en-US" altLang="ko-KR" sz="2600" dirty="0">
              <a:latin typeface="Gulim"/>
              <a:cs typeface="Guli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1630510" y="2932515"/>
            <a:ext cx="4419601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kern="1200" dirty="0"/>
                <a:t>무료 리소스 사용</a:t>
              </a:r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B4CA09A-7438-4CC8-A0B0-4C603799B8BD}"/>
              </a:ext>
            </a:extLst>
          </p:cNvPr>
          <p:cNvSpPr/>
          <p:nvPr/>
        </p:nvSpPr>
        <p:spPr>
          <a:xfrm>
            <a:off x="8083717" y="5669343"/>
            <a:ext cx="22860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98EE7C-FB66-4D10-B97E-278ABB870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15"/>
          <a:stretch/>
        </p:blipFill>
        <p:spPr>
          <a:xfrm>
            <a:off x="10960210" y="1768303"/>
            <a:ext cx="7705725" cy="83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8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1365250" y="5924153"/>
            <a:ext cx="6093550" cy="101438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600" dirty="0">
                <a:latin typeface="Gulim"/>
                <a:cs typeface="Gulim"/>
              </a:rPr>
              <a:t>Scene </a:t>
            </a:r>
            <a:r>
              <a:rPr lang="ko-KR" altLang="en-US" sz="2600" dirty="0">
                <a:latin typeface="Gulim"/>
                <a:cs typeface="Gulim"/>
              </a:rPr>
              <a:t>변화 시 코드 충돌이 발생</a:t>
            </a:r>
            <a:br>
              <a:rPr lang="en-US" altLang="ko-KR" sz="2600" dirty="0">
                <a:latin typeface="Gulim"/>
                <a:cs typeface="Gulim"/>
              </a:rPr>
            </a:br>
            <a:r>
              <a:rPr lang="en-US" altLang="ko-KR" sz="2600" dirty="0">
                <a:latin typeface="Gulim"/>
                <a:cs typeface="Gulim"/>
              </a:rPr>
              <a:t>=&gt; </a:t>
            </a:r>
            <a:r>
              <a:rPr lang="ko-KR" altLang="en-US" sz="2600" dirty="0">
                <a:latin typeface="Gulim"/>
                <a:cs typeface="Gulim"/>
              </a:rPr>
              <a:t>코드 동시 수정 불가능</a:t>
            </a:r>
            <a:endParaRPr lang="en-US" altLang="ko-KR" sz="2600" dirty="0">
              <a:latin typeface="Gulim"/>
              <a:cs typeface="Guli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1630510" y="2932515"/>
            <a:ext cx="4419601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Scene </a:t>
              </a:r>
              <a:r>
                <a:rPr lang="ko-KR" altLang="en-US" sz="3000" b="1" dirty="0"/>
                <a:t>충돌 문제</a:t>
              </a:r>
              <a:endParaRPr lang="ko-KR" altLang="en-US" sz="3000" b="1" kern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FEB4AF3-350F-4805-A06C-3867D8CE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745" y="2023569"/>
            <a:ext cx="5455305" cy="791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D7DB06-FB93-46B5-8C98-8F6F8CC3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237" y="1952637"/>
            <a:ext cx="5616447" cy="805713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E6D7C38-3C87-4D22-9746-505246CE311E}"/>
              </a:ext>
            </a:extLst>
          </p:cNvPr>
          <p:cNvSpPr/>
          <p:nvPr/>
        </p:nvSpPr>
        <p:spPr>
          <a:xfrm>
            <a:off x="16823514" y="6340475"/>
            <a:ext cx="1301997" cy="1175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A8DDB6-065A-4632-871D-3E745C2657CF}"/>
              </a:ext>
            </a:extLst>
          </p:cNvPr>
          <p:cNvSpPr/>
          <p:nvPr/>
        </p:nvSpPr>
        <p:spPr>
          <a:xfrm>
            <a:off x="12816666" y="5684687"/>
            <a:ext cx="580955" cy="478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3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D27CF16A-3550-4B23-8CFF-2BA07E02565B}"/>
              </a:ext>
            </a:extLst>
          </p:cNvPr>
          <p:cNvSpPr txBox="1"/>
          <p:nvPr/>
        </p:nvSpPr>
        <p:spPr>
          <a:xfrm>
            <a:off x="6242050" y="9517474"/>
            <a:ext cx="12109203" cy="614271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70"/>
              </a:spcBef>
              <a:buFontTx/>
              <a:buChar char="-"/>
              <a:tabLst>
                <a:tab pos="228600" algn="l"/>
              </a:tabLst>
            </a:pPr>
            <a:r>
              <a:rPr lang="en-US" altLang="ko-KR" sz="2600" dirty="0">
                <a:latin typeface="Gulim"/>
                <a:cs typeface="Gulim"/>
              </a:rPr>
              <a:t>Scene</a:t>
            </a:r>
            <a:r>
              <a:rPr lang="ko-KR" altLang="en-US" sz="2600" dirty="0">
                <a:latin typeface="Gulim"/>
                <a:cs typeface="Gulim"/>
              </a:rPr>
              <a:t>의 동시에 수정을 해야 </a:t>
            </a:r>
            <a:r>
              <a:rPr lang="ko-KR" altLang="en-US" sz="2600" dirty="0" err="1">
                <a:latin typeface="Gulim"/>
                <a:cs typeface="Gulim"/>
              </a:rPr>
              <a:t>할때</a:t>
            </a:r>
            <a:r>
              <a:rPr lang="ko-KR" altLang="en-US" sz="2600" dirty="0">
                <a:latin typeface="Gulim"/>
                <a:cs typeface="Gulim"/>
              </a:rPr>
              <a:t> </a:t>
            </a:r>
            <a:r>
              <a:rPr lang="en-US" altLang="ko-KR" sz="2600" dirty="0">
                <a:latin typeface="Gulim"/>
                <a:cs typeface="Gulim"/>
              </a:rPr>
              <a:t>pull</a:t>
            </a:r>
            <a:r>
              <a:rPr lang="ko-KR" altLang="en-US" sz="2600" dirty="0">
                <a:latin typeface="Gulim"/>
                <a:cs typeface="Gulim"/>
              </a:rPr>
              <a:t>을 한 후 진행</a:t>
            </a:r>
            <a:endParaRPr lang="en-US" altLang="ko-KR" sz="2600" dirty="0">
              <a:latin typeface="Gulim"/>
              <a:cs typeface="Guli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F64117-3FBC-4129-AA9E-FBC3AEA46E06}"/>
              </a:ext>
            </a:extLst>
          </p:cNvPr>
          <p:cNvGrpSpPr/>
          <p:nvPr/>
        </p:nvGrpSpPr>
        <p:grpSpPr>
          <a:xfrm>
            <a:off x="831849" y="2149475"/>
            <a:ext cx="4419601" cy="1992806"/>
            <a:chOff x="0" y="444117"/>
            <a:chExt cx="5269949" cy="10005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A1EE4-ADD5-42CC-BF29-D75B9455509D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B637AFD-0BB7-4CD5-85CE-433C26A0C441}"/>
                </a:ext>
              </a:extLst>
            </p:cNvPr>
            <p:cNvSpPr txBox="1"/>
            <p:nvPr/>
          </p:nvSpPr>
          <p:spPr>
            <a:xfrm>
              <a:off x="48843" y="492960"/>
              <a:ext cx="4872460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Scene</a:t>
              </a:r>
              <a:r>
                <a:rPr lang="ko-KR" altLang="en-US" sz="3000" b="1" dirty="0"/>
                <a:t> 순차 처리</a:t>
              </a:r>
              <a:endParaRPr lang="ko-KR" altLang="en-US" sz="3000" b="1" kern="1200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E6D7C38-3C87-4D22-9746-505246CE311E}"/>
              </a:ext>
            </a:extLst>
          </p:cNvPr>
          <p:cNvSpPr/>
          <p:nvPr/>
        </p:nvSpPr>
        <p:spPr>
          <a:xfrm>
            <a:off x="15767050" y="3652052"/>
            <a:ext cx="1301997" cy="11759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73A410-C591-4A46-8A5D-6625B01E8E3E}"/>
              </a:ext>
            </a:extLst>
          </p:cNvPr>
          <p:cNvGrpSpPr/>
          <p:nvPr/>
        </p:nvGrpSpPr>
        <p:grpSpPr>
          <a:xfrm>
            <a:off x="6024836" y="7573684"/>
            <a:ext cx="12790213" cy="1719610"/>
            <a:chOff x="8178111" y="7064024"/>
            <a:chExt cx="6222519" cy="9528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6FA1FA-7AEB-434D-B204-49535CEDF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66728" b="-5890"/>
            <a:stretch/>
          </p:blipFill>
          <p:spPr>
            <a:xfrm>
              <a:off x="8178111" y="7068785"/>
              <a:ext cx="3093138" cy="9480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53043C-B0FC-4A82-BA9A-C73166DEF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404" b="-1064"/>
            <a:stretch/>
          </p:blipFill>
          <p:spPr>
            <a:xfrm>
              <a:off x="11305005" y="7064024"/>
              <a:ext cx="3095625" cy="904875"/>
            </a:xfrm>
            <a:prstGeom prst="rect">
              <a:avLst/>
            </a:prstGeom>
          </p:spPr>
        </p:pic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999D53B-CA0E-4054-966D-4D6F13ABCBE6}"/>
              </a:ext>
            </a:extLst>
          </p:cNvPr>
          <p:cNvSpPr/>
          <p:nvPr/>
        </p:nvSpPr>
        <p:spPr>
          <a:xfrm>
            <a:off x="12699766" y="5169372"/>
            <a:ext cx="580955" cy="478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983B0B-E5EB-4AB8-8355-C5D0BC7F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37" y="3037149"/>
            <a:ext cx="6156392" cy="33065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27E665-B45B-44A9-A22E-97E3FA34D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258" y="2971687"/>
            <a:ext cx="55054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E41870-CDB6-4B11-ABF3-F43B6774E971}"/>
              </a:ext>
            </a:extLst>
          </p:cNvPr>
          <p:cNvGrpSpPr/>
          <p:nvPr/>
        </p:nvGrpSpPr>
        <p:grpSpPr>
          <a:xfrm>
            <a:off x="755649" y="1375869"/>
            <a:ext cx="5105401" cy="1992806"/>
            <a:chOff x="0" y="444117"/>
            <a:chExt cx="5269949" cy="100054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3B9BE3B-89E9-4566-A36A-7BBB2E332AC9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4B3D36E8-9B79-451C-BEAE-1903413CB516}"/>
                </a:ext>
              </a:extLst>
            </p:cNvPr>
            <p:cNvSpPr txBox="1"/>
            <p:nvPr/>
          </p:nvSpPr>
          <p:spPr>
            <a:xfrm>
              <a:off x="48842" y="492960"/>
              <a:ext cx="2468148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kern="1200" dirty="0"/>
                <a:t>Issues</a:t>
              </a:r>
            </a:p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Commit</a:t>
              </a:r>
              <a:endParaRPr lang="en-US" altLang="ko-KR" sz="3000" b="1" kern="1200" dirty="0"/>
            </a:p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dirty="0"/>
                <a:t>Pull Requests</a:t>
              </a:r>
              <a:endParaRPr lang="ko-KR" altLang="en-US" sz="3000" b="1" kern="1200" dirty="0"/>
            </a:p>
          </p:txBody>
        </p:sp>
      </p:grp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DEF647AD-FC3F-4216-BBC7-72A095B27A78}"/>
              </a:ext>
            </a:extLst>
          </p:cNvPr>
          <p:cNvSpPr txBox="1"/>
          <p:nvPr/>
        </p:nvSpPr>
        <p:spPr>
          <a:xfrm>
            <a:off x="2992269" y="1592112"/>
            <a:ext cx="2514600" cy="15328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dirty="0"/>
              <a:t>개발 진행</a:t>
            </a:r>
            <a:endParaRPr lang="ko-KR" altLang="en-US" sz="3000" b="1" kern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59FE55-C614-4152-971E-6A707F3DE17C}"/>
              </a:ext>
            </a:extLst>
          </p:cNvPr>
          <p:cNvGrpSpPr/>
          <p:nvPr/>
        </p:nvGrpSpPr>
        <p:grpSpPr>
          <a:xfrm>
            <a:off x="6322068" y="1592112"/>
            <a:ext cx="12719131" cy="9569795"/>
            <a:chOff x="3835270" y="1607353"/>
            <a:chExt cx="8250198" cy="95697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C5DFC8-3D7B-4AC5-BBE2-E238706F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9" r="84471" b="8259"/>
            <a:stretch/>
          </p:blipFill>
          <p:spPr>
            <a:xfrm>
              <a:off x="3835270" y="1696815"/>
              <a:ext cx="3429000" cy="94803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C4541C-16FD-496E-9FCB-2D80EE405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46" t="10417" r="61714" b="8333"/>
            <a:stretch/>
          </p:blipFill>
          <p:spPr>
            <a:xfrm>
              <a:off x="8351668" y="1696814"/>
              <a:ext cx="3733800" cy="94803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053FB6-CAA9-4D12-A6FA-2AE118F59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90" t="12437" r="29214" b="7354"/>
            <a:stretch/>
          </p:blipFill>
          <p:spPr>
            <a:xfrm>
              <a:off x="6256168" y="1607353"/>
              <a:ext cx="4191000" cy="94796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644DEA3-A12C-464E-BFF3-95E017B9F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7"/>
          <a:stretch/>
        </p:blipFill>
        <p:spPr>
          <a:xfrm>
            <a:off x="8013699" y="1711697"/>
            <a:ext cx="11027499" cy="9420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997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6D31EFCC-1A63-478E-B894-63BD3232FF68}"/>
              </a:ext>
            </a:extLst>
          </p:cNvPr>
          <p:cNvSpPr/>
          <p:nvPr/>
        </p:nvSpPr>
        <p:spPr>
          <a:xfrm>
            <a:off x="852218" y="3797920"/>
            <a:ext cx="6201084" cy="5715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E41870-CDB6-4B11-ABF3-F43B6774E971}"/>
              </a:ext>
            </a:extLst>
          </p:cNvPr>
          <p:cNvGrpSpPr/>
          <p:nvPr/>
        </p:nvGrpSpPr>
        <p:grpSpPr>
          <a:xfrm>
            <a:off x="755649" y="1375869"/>
            <a:ext cx="5105401" cy="1992806"/>
            <a:chOff x="0" y="444117"/>
            <a:chExt cx="5269949" cy="100054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3B9BE3B-89E9-4566-A36A-7BBB2E332AC9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4B3D36E8-9B79-451C-BEAE-1903413CB516}"/>
                </a:ext>
              </a:extLst>
            </p:cNvPr>
            <p:cNvSpPr txBox="1"/>
            <p:nvPr/>
          </p:nvSpPr>
          <p:spPr>
            <a:xfrm>
              <a:off x="48842" y="492960"/>
              <a:ext cx="2468148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000" b="1" kern="1200" dirty="0"/>
                <a:t>Unity</a:t>
              </a:r>
            </a:p>
          </p:txBody>
        </p:sp>
      </p:grp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DEF647AD-FC3F-4216-BBC7-72A095B27A78}"/>
              </a:ext>
            </a:extLst>
          </p:cNvPr>
          <p:cNvSpPr txBox="1"/>
          <p:nvPr/>
        </p:nvSpPr>
        <p:spPr>
          <a:xfrm>
            <a:off x="2868652" y="1598045"/>
            <a:ext cx="2514600" cy="15328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000" b="1" dirty="0"/>
              <a:t>개발 진행</a:t>
            </a:r>
            <a:endParaRPr lang="ko-KR" altLang="en-US" sz="3000" b="1" kern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C9541A-3559-4BCA-961F-54ACA0B1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0" y="1920875"/>
            <a:ext cx="8815877" cy="688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7B72A0-8B1B-4951-8311-75469BFAE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9" y="5046717"/>
            <a:ext cx="3055803" cy="30558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30FE63D-5982-4A53-9E1F-FE35EA6D2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41" y="5046717"/>
            <a:ext cx="2895600" cy="28956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2D64B8-6D49-4740-93EC-AD64D9313FC1}"/>
              </a:ext>
            </a:extLst>
          </p:cNvPr>
          <p:cNvCxnSpPr>
            <a:cxnSpLocks/>
          </p:cNvCxnSpPr>
          <p:nvPr/>
        </p:nvCxnSpPr>
        <p:spPr>
          <a:xfrm>
            <a:off x="7537450" y="6655420"/>
            <a:ext cx="2667000" cy="0"/>
          </a:xfrm>
          <a:prstGeom prst="straightConnector1">
            <a:avLst/>
          </a:prstGeom>
          <a:ln w="635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39C8EC-6B63-4B35-AB86-23F12E7E8C0A}"/>
              </a:ext>
            </a:extLst>
          </p:cNvPr>
          <p:cNvSpPr txBox="1"/>
          <p:nvPr/>
        </p:nvSpPr>
        <p:spPr>
          <a:xfrm>
            <a:off x="3727450" y="10020249"/>
            <a:ext cx="1333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&lt;</a:t>
            </a:r>
            <a:r>
              <a:rPr lang="ko-KR" altLang="en-US" sz="4400" b="1" dirty="0"/>
              <a:t>각각의 캐릭터에 </a:t>
            </a:r>
            <a:r>
              <a:rPr lang="en-US" altLang="ko-KR" sz="4400" b="1" dirty="0"/>
              <a:t>C# </a:t>
            </a:r>
            <a:r>
              <a:rPr lang="en-US" altLang="ko-KR" sz="4400" b="1" dirty="0" err="1"/>
              <a:t>Scr</a:t>
            </a:r>
            <a:r>
              <a:rPr lang="ko-KR" altLang="en-US" sz="4400" b="1" dirty="0" err="1"/>
              <a:t>ㅁ</a:t>
            </a:r>
            <a:r>
              <a:rPr lang="en-US" altLang="ko-KR" sz="4400" b="1" dirty="0" err="1"/>
              <a:t>ipt</a:t>
            </a:r>
            <a:r>
              <a:rPr lang="ko-KR" altLang="en-US" sz="4400" b="1" dirty="0"/>
              <a:t>와 </a:t>
            </a:r>
            <a:r>
              <a:rPr lang="en-US" altLang="ko-KR" sz="4400" b="1" dirty="0"/>
              <a:t>unity Object</a:t>
            </a:r>
            <a:r>
              <a:rPr lang="ko-KR" altLang="en-US" sz="4400" b="1" dirty="0" err="1"/>
              <a:t>를배정</a:t>
            </a:r>
            <a:r>
              <a:rPr lang="en-US" altLang="ko-KR" sz="4400" b="1" dirty="0"/>
              <a:t>&gt;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4455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과정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940DE5-37AF-4DE0-B5ED-F293AF5C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3769">
            <a:off x="1153360" y="3659672"/>
            <a:ext cx="6116807" cy="6713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7BA3AF-E186-4DAD-BB41-967ACD7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5"/>
          <a:stretch/>
        </p:blipFill>
        <p:spPr>
          <a:xfrm>
            <a:off x="7080250" y="2772536"/>
            <a:ext cx="6038850" cy="66446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F117D-FD1A-43A5-B4B7-26FB4A5A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31559">
            <a:off x="13520370" y="3559994"/>
            <a:ext cx="5107166" cy="690772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340EDB-1EB5-4EEB-A3AF-4B992BF9502D}"/>
              </a:ext>
            </a:extLst>
          </p:cNvPr>
          <p:cNvGrpSpPr/>
          <p:nvPr/>
        </p:nvGrpSpPr>
        <p:grpSpPr>
          <a:xfrm>
            <a:off x="3909068" y="4968875"/>
            <a:ext cx="11981163" cy="1752600"/>
            <a:chOff x="0" y="444117"/>
            <a:chExt cx="5269949" cy="100054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FDDD2B1-9BEC-4977-8471-D86FCBECFFA2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6762541C-31B5-4316-8504-41917B17B33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7200" b="1" dirty="0"/>
                <a:t>적의 타워를 부수면 승리</a:t>
              </a:r>
              <a:r>
                <a:rPr lang="en-US" altLang="ko-KR" sz="7200" b="1" dirty="0"/>
                <a:t>!!</a:t>
              </a:r>
              <a:endParaRPr lang="ko-KR" altLang="en-US" sz="7200" b="1" kern="12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37D102-B2A8-4972-AEDD-4D03CACCDD13}"/>
              </a:ext>
            </a:extLst>
          </p:cNvPr>
          <p:cNvGrpSpPr/>
          <p:nvPr/>
        </p:nvGrpSpPr>
        <p:grpSpPr>
          <a:xfrm>
            <a:off x="884567" y="1383723"/>
            <a:ext cx="4671683" cy="994352"/>
            <a:chOff x="0" y="444117"/>
            <a:chExt cx="5269949" cy="10005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004299-C8CD-4E6F-AA5B-EC3186D19E65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1FC67BC4-87F3-4D74-BB23-C0E8B7A5B60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게임 시나리오</a:t>
              </a:r>
              <a:endParaRPr lang="ko-KR" altLang="en-US" sz="3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1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8550" spc="440" dirty="0" err="1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2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lang="ko-KR" altLang="en-US" sz="8550" spc="-770" dirty="0">
                <a:solidFill>
                  <a:srgbClr val="FFFFFF"/>
                </a:solidFill>
              </a:rPr>
              <a:t> 진행 결과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713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FB2928E-3044-41CC-8012-7CD34E50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56" y="1645602"/>
            <a:ext cx="7023048" cy="91916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661E22-AA63-4E7A-9BBA-53C7B529C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43" y="1658783"/>
            <a:ext cx="6953462" cy="9232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AC23A3-0F8F-424E-A6DD-63600B67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42" y="1768475"/>
            <a:ext cx="6953462" cy="91302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7406CD-D32E-4FF2-BC17-92D50A0B7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"/>
          <a:stretch/>
        </p:blipFill>
        <p:spPr>
          <a:xfrm>
            <a:off x="6318250" y="1671029"/>
            <a:ext cx="7049354" cy="91662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F9F11A-F771-40C8-932C-896769635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31"/>
          <a:stretch/>
        </p:blipFill>
        <p:spPr>
          <a:xfrm>
            <a:off x="6414143" y="1724287"/>
            <a:ext cx="6953462" cy="91671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A57E3C-2199-4ACC-BA8C-2101D2254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3" t="1429" r="1184" b="3636"/>
          <a:stretch/>
        </p:blipFill>
        <p:spPr>
          <a:xfrm>
            <a:off x="6475639" y="1773463"/>
            <a:ext cx="6891965" cy="906381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결과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</p:spTree>
    <p:extLst>
      <p:ext uri="{BB962C8B-B14F-4D97-AF65-F5344CB8AC3E}">
        <p14:creationId xmlns:p14="http://schemas.microsoft.com/office/powerpoint/2010/main" val="17979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결과  </a:t>
            </a:r>
            <a:r>
              <a:rPr lang="en-US" altLang="ko-KR" spc="-1005" dirty="0"/>
              <a:t>-  </a:t>
            </a:r>
            <a:r>
              <a:rPr lang="ko-KR" altLang="en-US" spc="-1005" dirty="0"/>
              <a:t>클라이언트 </a:t>
            </a:r>
            <a:r>
              <a:rPr lang="en-US" altLang="ko-KR" spc="-1005" dirty="0"/>
              <a:t>(U n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t </a:t>
            </a:r>
            <a:r>
              <a:rPr lang="en-US" altLang="ko-KR" spc="-1005" dirty="0" err="1"/>
              <a:t>i</a:t>
            </a:r>
            <a:r>
              <a:rPr lang="en-US" altLang="ko-KR" spc="-1005" dirty="0"/>
              <a:t> y</a:t>
            </a:r>
            <a:r>
              <a:rPr lang="ko-KR" altLang="en-US" spc="-1005" dirty="0"/>
              <a:t>게임</a:t>
            </a:r>
            <a:r>
              <a:rPr lang="en-US" altLang="ko-KR" spc="-1005" dirty="0"/>
              <a:t>)</a:t>
            </a:r>
            <a:endParaRPr spc="-1005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37D102-B2A8-4972-AEDD-4D03CACCDD13}"/>
              </a:ext>
            </a:extLst>
          </p:cNvPr>
          <p:cNvGrpSpPr/>
          <p:nvPr/>
        </p:nvGrpSpPr>
        <p:grpSpPr>
          <a:xfrm>
            <a:off x="884567" y="1383723"/>
            <a:ext cx="5738483" cy="994352"/>
            <a:chOff x="0" y="444117"/>
            <a:chExt cx="5269949" cy="10005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004299-C8CD-4E6F-AA5B-EC3186D19E65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1FC67BC4-87F3-4D74-BB23-C0E8B7A5B60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클라우드 </a:t>
              </a:r>
              <a:r>
                <a:rPr lang="ko-KR" altLang="en-US" sz="3000" b="1" dirty="0" err="1"/>
                <a:t>브레드</a:t>
              </a:r>
              <a:r>
                <a:rPr lang="ko-KR" altLang="en-US" sz="3000" b="1" dirty="0"/>
                <a:t> 서버 사용 이슈</a:t>
              </a:r>
              <a:endParaRPr lang="ko-KR" altLang="en-US" sz="3000" b="1" kern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B8E31FB-90AD-4F5A-BA06-01054D6C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4" y="2911475"/>
            <a:ext cx="10609246" cy="594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69DB4D-9BDC-4349-BDFC-280766D1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0" y="2682875"/>
            <a:ext cx="8221434" cy="640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E16BBD-BF56-416A-8521-5B573BD7CDBF}"/>
              </a:ext>
            </a:extLst>
          </p:cNvPr>
          <p:cNvSpPr txBox="1"/>
          <p:nvPr/>
        </p:nvSpPr>
        <p:spPr>
          <a:xfrm>
            <a:off x="1212850" y="9617075"/>
            <a:ext cx="147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- </a:t>
            </a:r>
            <a:r>
              <a:rPr lang="ko-KR" altLang="en-US" sz="3600"/>
              <a:t>게임 </a:t>
            </a:r>
            <a:r>
              <a:rPr lang="ko-KR" altLang="en-US" sz="3600" dirty="0"/>
              <a:t>클라이언트를 </a:t>
            </a:r>
            <a:r>
              <a:rPr lang="ko-KR" altLang="en-US" sz="3600" dirty="0" err="1"/>
              <a:t>개발해봄으로</a:t>
            </a:r>
            <a:r>
              <a:rPr lang="ko-KR" altLang="en-US" sz="3600" dirty="0"/>
              <a:t> 실제 서버에서 생기는 이슈들을 발견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416571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37D102-B2A8-4972-AEDD-4D03CACCDD13}"/>
              </a:ext>
            </a:extLst>
          </p:cNvPr>
          <p:cNvGrpSpPr/>
          <p:nvPr/>
        </p:nvGrpSpPr>
        <p:grpSpPr>
          <a:xfrm>
            <a:off x="570348" y="1616075"/>
            <a:ext cx="4671683" cy="994352"/>
            <a:chOff x="0" y="444117"/>
            <a:chExt cx="5269949" cy="10005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004299-C8CD-4E6F-AA5B-EC3186D19E65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1FC67BC4-87F3-4D74-BB23-C0E8B7A5B60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노드 서버 팀</a:t>
              </a:r>
              <a:endParaRPr lang="ko-KR" altLang="en-US" sz="3000" b="1" kern="1200" dirty="0"/>
            </a:p>
          </p:txBody>
        </p:sp>
      </p:grp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484C4D-F331-4A6D-95AE-9435F7CFC84D}"/>
              </a:ext>
            </a:extLst>
          </p:cNvPr>
          <p:cNvGraphicFramePr/>
          <p:nvPr/>
        </p:nvGraphicFramePr>
        <p:xfrm>
          <a:off x="866854" y="2561887"/>
          <a:ext cx="18367645" cy="812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550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2974320" cy="1332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50" spc="440" dirty="0">
                <a:solidFill>
                  <a:srgbClr val="FFFFFF"/>
                </a:solidFill>
                <a:latin typeface="Arial"/>
                <a:cs typeface="Arial"/>
              </a:rPr>
              <a:t>CloudBread </a:t>
            </a:r>
            <a:r>
              <a:rPr sz="8550" spc="42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8550" spc="15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-650" dirty="0">
                <a:solidFill>
                  <a:srgbClr val="FFFFFF"/>
                </a:solidFill>
              </a:rPr>
              <a:t>소개</a:t>
            </a:r>
            <a:endParaRPr sz="85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90327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1005" dirty="0"/>
              <a:t>진행  결과</a:t>
            </a:r>
            <a:endParaRPr spc="-1005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37D102-B2A8-4972-AEDD-4D03CACCDD13}"/>
              </a:ext>
            </a:extLst>
          </p:cNvPr>
          <p:cNvGrpSpPr/>
          <p:nvPr/>
        </p:nvGrpSpPr>
        <p:grpSpPr>
          <a:xfrm>
            <a:off x="570348" y="1616075"/>
            <a:ext cx="4671683" cy="994352"/>
            <a:chOff x="0" y="444117"/>
            <a:chExt cx="5269949" cy="10005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004299-C8CD-4E6F-AA5B-EC3186D19E65}"/>
                </a:ext>
              </a:extLst>
            </p:cNvPr>
            <p:cNvSpPr/>
            <p:nvPr/>
          </p:nvSpPr>
          <p:spPr>
            <a:xfrm>
              <a:off x="0" y="444117"/>
              <a:ext cx="5269949" cy="100054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1FC67BC4-87F3-4D74-BB23-C0E8B7A5B601}"/>
                </a:ext>
              </a:extLst>
            </p:cNvPr>
            <p:cNvSpPr txBox="1"/>
            <p:nvPr/>
          </p:nvSpPr>
          <p:spPr>
            <a:xfrm>
              <a:off x="48843" y="492960"/>
              <a:ext cx="5172263" cy="902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000" b="1" dirty="0"/>
                <a:t>게임 팀</a:t>
              </a:r>
              <a:endParaRPr lang="ko-KR" altLang="en-US" sz="3000" b="1" kern="1200" dirty="0"/>
            </a:p>
          </p:txBody>
        </p:sp>
      </p:grp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B36EF3C-B57A-461A-8D69-A1202E2E1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066734"/>
              </p:ext>
            </p:extLst>
          </p:nvPr>
        </p:nvGraphicFramePr>
        <p:xfrm>
          <a:off x="613646" y="2654790"/>
          <a:ext cx="18430004" cy="883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801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8CCE642-8FE4-4A29-98B7-F318238AA91C}"/>
              </a:ext>
            </a:extLst>
          </p:cNvPr>
          <p:cNvGrpSpPr/>
          <p:nvPr/>
        </p:nvGrpSpPr>
        <p:grpSpPr>
          <a:xfrm>
            <a:off x="1956017" y="5109050"/>
            <a:ext cx="17663436" cy="1950013"/>
            <a:chOff x="1989814" y="6373270"/>
            <a:chExt cx="13929636" cy="1950013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F9C2A0A-1880-4A98-8C25-AD5235D195D1}"/>
                </a:ext>
              </a:extLst>
            </p:cNvPr>
            <p:cNvCxnSpPr>
              <a:cxnSpLocks/>
            </p:cNvCxnSpPr>
            <p:nvPr/>
          </p:nvCxnSpPr>
          <p:spPr>
            <a:xfrm>
              <a:off x="1989814" y="6373270"/>
              <a:ext cx="0" cy="1950013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1CB6AEF-93A0-404D-803A-4D2969B8761F}"/>
                </a:ext>
              </a:extLst>
            </p:cNvPr>
            <p:cNvCxnSpPr>
              <a:cxnSpLocks/>
            </p:cNvCxnSpPr>
            <p:nvPr/>
          </p:nvCxnSpPr>
          <p:spPr>
            <a:xfrm>
              <a:off x="1989814" y="8323283"/>
              <a:ext cx="13929636" cy="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E1935F3-A186-4365-B415-D8CB18E073D1}"/>
              </a:ext>
            </a:extLst>
          </p:cNvPr>
          <p:cNvGrpSpPr/>
          <p:nvPr/>
        </p:nvGrpSpPr>
        <p:grpSpPr>
          <a:xfrm>
            <a:off x="4929191" y="2826954"/>
            <a:ext cx="13276259" cy="2144240"/>
            <a:chOff x="4162939" y="3402986"/>
            <a:chExt cx="9622911" cy="2964954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D640565-D1F0-4264-BC81-4BF9FE749A65}"/>
                </a:ext>
              </a:extLst>
            </p:cNvPr>
            <p:cNvCxnSpPr/>
            <p:nvPr/>
          </p:nvCxnSpPr>
          <p:spPr>
            <a:xfrm flipV="1">
              <a:off x="4162939" y="3402986"/>
              <a:ext cx="0" cy="2964954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70543AD-499F-439C-BD0D-C0AF059F6633}"/>
                </a:ext>
              </a:extLst>
            </p:cNvPr>
            <p:cNvCxnSpPr/>
            <p:nvPr/>
          </p:nvCxnSpPr>
          <p:spPr>
            <a:xfrm>
              <a:off x="4162939" y="3402986"/>
              <a:ext cx="9622911" cy="0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D40D0BA-56FE-4E0B-BA29-99122074ED33}"/>
                </a:ext>
              </a:extLst>
            </p:cNvPr>
            <p:cNvCxnSpPr/>
            <p:nvPr/>
          </p:nvCxnSpPr>
          <p:spPr>
            <a:xfrm>
              <a:off x="13785850" y="3402986"/>
              <a:ext cx="0" cy="2964954"/>
            </a:xfrm>
            <a:prstGeom prst="line">
              <a:avLst/>
            </a:prstGeom>
            <a:ln w="254000" cap="rnd">
              <a:solidFill>
                <a:srgbClr val="8104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3D69263-BE97-4A76-9144-4CF7ADB30449}"/>
              </a:ext>
            </a:extLst>
          </p:cNvPr>
          <p:cNvGrpSpPr/>
          <p:nvPr/>
        </p:nvGrpSpPr>
        <p:grpSpPr>
          <a:xfrm>
            <a:off x="3225564" y="7187007"/>
            <a:ext cx="9885009" cy="2241003"/>
            <a:chOff x="7443435" y="6352402"/>
            <a:chExt cx="9885009" cy="3962398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E9A0DE1-5DD7-479C-8B70-23FAA0F1DC80}"/>
                </a:ext>
              </a:extLst>
            </p:cNvPr>
            <p:cNvCxnSpPr>
              <a:cxnSpLocks/>
            </p:cNvCxnSpPr>
            <p:nvPr/>
          </p:nvCxnSpPr>
          <p:spPr>
            <a:xfrm>
              <a:off x="17328444" y="6373270"/>
              <a:ext cx="0" cy="394153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20C42BC-2F2B-49C6-8452-E33E9221D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436" y="10314800"/>
              <a:ext cx="9885008" cy="0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C80C472-7F84-47A8-BDD5-0FFD4226F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3435" y="6352402"/>
              <a:ext cx="0" cy="3962398"/>
            </a:xfrm>
            <a:prstGeom prst="line">
              <a:avLst/>
            </a:prstGeom>
            <a:ln w="254000" cap="rnd">
              <a:solidFill>
                <a:srgbClr val="0D51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3800EA-9E89-4927-AFA2-014B19B82ACE}"/>
              </a:ext>
            </a:extLst>
          </p:cNvPr>
          <p:cNvCxnSpPr>
            <a:cxnSpLocks/>
          </p:cNvCxnSpPr>
          <p:nvPr/>
        </p:nvCxnSpPr>
        <p:spPr>
          <a:xfrm>
            <a:off x="340853" y="5076255"/>
            <a:ext cx="19278600" cy="0"/>
          </a:xfrm>
          <a:prstGeom prst="line">
            <a:avLst/>
          </a:prstGeom>
          <a:ln w="254000" cap="rnd">
            <a:solidFill>
              <a:srgbClr val="149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866854" y="228130"/>
            <a:ext cx="12918996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250" spc="-940" dirty="0">
                <a:solidFill>
                  <a:srgbClr val="808080"/>
                </a:solidFill>
                <a:latin typeface="Gulim"/>
                <a:cs typeface="Gulim"/>
              </a:rPr>
              <a:t>진행  결과</a:t>
            </a:r>
            <a:endParaRPr sz="5250" dirty="0">
              <a:latin typeface="Gulim"/>
              <a:cs typeface="Gulim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068DD90-0CFD-4791-94C5-F5F69C93C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02" y="4160711"/>
            <a:ext cx="2221498" cy="1666124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07629A-C8C9-464F-8DFF-16500F349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0" y="6171301"/>
            <a:ext cx="2160000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B77D00F-3AC4-4DC3-B3FB-A00A3248A7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04" y="6185926"/>
            <a:ext cx="2338273" cy="1753706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1A0F0BC-06A2-4091-8F18-AF5F233407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156" y="4202532"/>
            <a:ext cx="2329929" cy="1747446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172D8B4-0942-488B-B60D-1E7A2B8368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449" y="4183773"/>
            <a:ext cx="2160001" cy="162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95ECA5-333E-4C87-B784-4D76B7D4FA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662" y="6168482"/>
            <a:ext cx="2160000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EB9684A-40D7-4A5A-8036-CED5FA318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214" y="2014167"/>
            <a:ext cx="2020681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1FD782C-8558-49BC-8B93-ADC5F19C6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2631" y="1967618"/>
            <a:ext cx="2010573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6D5F9A-3CA9-46B5-8114-39C7B34308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1027" y="1925211"/>
            <a:ext cx="1890697" cy="1620000"/>
          </a:xfrm>
          <a:prstGeom prst="ellipse">
            <a:avLst/>
          </a:prstGeom>
          <a:ln w="190500" cap="rnd">
            <a:solidFill>
              <a:srgbClr val="8104B3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4D9786A-2FC5-4B28-8837-13D661194B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183" y="8618010"/>
            <a:ext cx="2242112" cy="1620000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9D3DA9-845F-4579-949B-4DB9AD31423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86" y="4123725"/>
            <a:ext cx="2057141" cy="180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67D1DC4-BFA1-4CE8-8710-574EA744D9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557" y="4123725"/>
            <a:ext cx="2041997" cy="1800000"/>
          </a:xfrm>
          <a:prstGeom prst="ellipse">
            <a:avLst/>
          </a:prstGeom>
          <a:ln w="190500" cap="rnd">
            <a:solidFill>
              <a:srgbClr val="149FBF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B93F326-3A52-421A-AAC1-0348643314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9" y="8369389"/>
            <a:ext cx="2270745" cy="2054825"/>
          </a:xfrm>
          <a:prstGeom prst="ellipse">
            <a:avLst/>
          </a:prstGeom>
          <a:ln w="190500" cap="rnd">
            <a:solidFill>
              <a:srgbClr val="0D51AE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83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8550" spc="44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War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 시연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23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8550" spc="440">
                <a:solidFill>
                  <a:srgbClr val="FFFFFF"/>
                </a:solidFill>
                <a:latin typeface="Arial"/>
                <a:cs typeface="Arial"/>
              </a:rPr>
              <a:t>프로젝트를 마치며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55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526459"/>
            <a:ext cx="17316510" cy="1331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8550" spc="440" dirty="0">
                <a:solidFill>
                  <a:srgbClr val="FFFFFF"/>
                </a:solidFill>
                <a:latin typeface="Arial"/>
                <a:cs typeface="Arial"/>
              </a:rPr>
              <a:t>모두 수고하셨습니다</a:t>
            </a:r>
            <a:r>
              <a:rPr lang="en-US" altLang="ko-KR" sz="8550" spc="44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8550" dirty="0"/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7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69087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85" dirty="0">
                <a:latin typeface="Arial"/>
                <a:cs typeface="Arial"/>
              </a:rPr>
              <a:t>CloudBread </a:t>
            </a:r>
            <a:r>
              <a:rPr spc="-270" dirty="0">
                <a:latin typeface="Arial"/>
                <a:cs typeface="Arial"/>
              </a:rPr>
              <a:t>Proejct</a:t>
            </a:r>
            <a:r>
              <a:rPr spc="-1055" dirty="0">
                <a:latin typeface="Arial"/>
                <a:cs typeface="Arial"/>
              </a:rPr>
              <a:t> </a:t>
            </a:r>
            <a:r>
              <a:rPr spc="-680" dirty="0"/>
              <a:t>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2411" y="3612601"/>
            <a:ext cx="5518785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56578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4455"/>
              </a:spcBef>
            </a:pPr>
            <a:r>
              <a:rPr sz="3950" spc="-210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r>
              <a:rPr sz="3950" spc="-210" dirty="0">
                <a:solidFill>
                  <a:srgbClr val="FFFFFF"/>
                </a:solidFill>
                <a:latin typeface="Gulim"/>
                <a:cs typeface="Gulim"/>
              </a:rPr>
              <a:t>개의 </a:t>
            </a:r>
            <a:r>
              <a:rPr sz="3950" dirty="0">
                <a:solidFill>
                  <a:srgbClr val="FFFFFF"/>
                </a:solidFill>
                <a:latin typeface="Verdana"/>
                <a:cs typeface="Verdana"/>
              </a:rPr>
              <a:t>BL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기본</a:t>
            </a:r>
            <a:r>
              <a:rPr sz="3950" spc="-4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제공</a:t>
            </a:r>
            <a:endParaRPr sz="395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3849" y="3612601"/>
            <a:ext cx="5518785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368935" rIns="0" bIns="0" rtlCol="0">
            <a:spAutoFit/>
          </a:bodyPr>
          <a:lstStyle/>
          <a:p>
            <a:pPr marL="241300" marR="591185">
              <a:lnSpc>
                <a:spcPts val="4200"/>
              </a:lnSpc>
              <a:spcBef>
                <a:spcPts val="2905"/>
              </a:spcBef>
            </a:pPr>
            <a:r>
              <a:rPr sz="3950" spc="-425" dirty="0">
                <a:solidFill>
                  <a:srgbClr val="FFFFFF"/>
                </a:solidFill>
                <a:latin typeface="Gulim"/>
                <a:cs typeface="Gulim"/>
              </a:rPr>
              <a:t>최소</a:t>
            </a:r>
            <a:r>
              <a:rPr sz="3950" spc="-425" dirty="0">
                <a:solidFill>
                  <a:srgbClr val="FFFFFF"/>
                </a:solidFill>
                <a:latin typeface="Verdana"/>
                <a:cs typeface="Verdana"/>
              </a:rPr>
              <a:t>~</a:t>
            </a:r>
            <a:r>
              <a:rPr sz="3950" spc="-425" dirty="0">
                <a:solidFill>
                  <a:srgbClr val="FFFFFF"/>
                </a:solidFill>
                <a:latin typeface="Gulim"/>
                <a:cs typeface="Gulim"/>
              </a:rPr>
              <a:t>최대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규모 백엔드  서버</a:t>
            </a:r>
            <a:endParaRPr sz="3950">
              <a:latin typeface="Gulim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15236" y="3612591"/>
            <a:ext cx="6249670" cy="1780539"/>
          </a:xfrm>
          <a:prstGeom prst="rect">
            <a:avLst/>
          </a:prstGeom>
          <a:solidFill>
            <a:srgbClr val="3477B2"/>
          </a:solidFill>
        </p:spPr>
        <p:txBody>
          <a:bodyPr vert="horz" wrap="square" lIns="0" tIns="56578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4455"/>
              </a:spcBef>
            </a:pPr>
            <a:r>
              <a:rPr sz="3950" spc="-355" dirty="0">
                <a:solidFill>
                  <a:srgbClr val="FFFFFF"/>
                </a:solidFill>
                <a:latin typeface="Gulim"/>
                <a:cs typeface="Gulim"/>
              </a:rPr>
              <a:t>보안</a:t>
            </a:r>
            <a:r>
              <a:rPr sz="3950" spc="-35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3950" spc="-355" dirty="0">
                <a:solidFill>
                  <a:srgbClr val="FFFFFF"/>
                </a:solidFill>
                <a:latin typeface="Gulim"/>
                <a:cs typeface="Gulim"/>
              </a:rPr>
              <a:t>관리</a:t>
            </a:r>
            <a:r>
              <a:rPr sz="3950" spc="-35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기본</a:t>
            </a:r>
            <a:r>
              <a:rPr sz="3950" spc="-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3950" spc="-530" dirty="0">
                <a:solidFill>
                  <a:srgbClr val="FFFFFF"/>
                </a:solidFill>
                <a:latin typeface="Gulim"/>
                <a:cs typeface="Gulim"/>
              </a:rPr>
              <a:t>통계</a:t>
            </a:r>
            <a:endParaRPr sz="395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854" y="5415406"/>
            <a:ext cx="4626610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앱 개발에</a:t>
            </a:r>
            <a:r>
              <a:rPr sz="2600" spc="-150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집중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파라미터에 맞춰</a:t>
            </a:r>
            <a:r>
              <a:rPr sz="2600" spc="-15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호출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예제 테스트 앱</a:t>
            </a:r>
            <a:r>
              <a:rPr sz="2600" spc="-16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제공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REST 호출 함수 만들 필요</a:t>
            </a:r>
            <a:r>
              <a:rPr sz="2600" spc="-270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없음</a:t>
            </a:r>
            <a:endParaRPr sz="2600" dirty="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3015" y="5530586"/>
            <a:ext cx="4714240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앱의 코드는 바뀌지</a:t>
            </a:r>
            <a:r>
              <a:rPr sz="2600" spc="-17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않음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95" dirty="0">
                <a:latin typeface="Gulim"/>
                <a:cs typeface="Gulim"/>
              </a:rPr>
              <a:t>IaaS보다 </a:t>
            </a:r>
            <a:r>
              <a:rPr sz="2600" spc="-120" dirty="0">
                <a:latin typeface="Gulim"/>
                <a:cs typeface="Gulim"/>
              </a:rPr>
              <a:t>진화한 </a:t>
            </a:r>
            <a:r>
              <a:rPr sz="2600" spc="-125" dirty="0">
                <a:latin typeface="Gulim"/>
                <a:cs typeface="Gulim"/>
              </a:rPr>
              <a:t>PaaS</a:t>
            </a:r>
            <a:r>
              <a:rPr sz="2600" spc="-260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클라우드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90" dirty="0">
                <a:latin typeface="Gulim"/>
                <a:cs typeface="Gulim"/>
              </a:rPr>
              <a:t>Scale </a:t>
            </a:r>
            <a:r>
              <a:rPr sz="2600" spc="40" dirty="0">
                <a:latin typeface="Gulim"/>
                <a:cs typeface="Gulim"/>
              </a:rPr>
              <a:t>Up </a:t>
            </a:r>
            <a:r>
              <a:rPr sz="2600" spc="-220" dirty="0">
                <a:latin typeface="Gulim"/>
                <a:cs typeface="Gulim"/>
              </a:rPr>
              <a:t>­ </a:t>
            </a:r>
            <a:r>
              <a:rPr sz="2600" spc="105" dirty="0">
                <a:latin typeface="Gulim"/>
                <a:cs typeface="Gulim"/>
              </a:rPr>
              <a:t>Out </a:t>
            </a:r>
            <a:r>
              <a:rPr sz="2600" spc="-120" dirty="0">
                <a:latin typeface="Gulim"/>
                <a:cs typeface="Gulim"/>
              </a:rPr>
              <a:t>선택은</a:t>
            </a:r>
            <a:r>
              <a:rPr sz="2600" spc="-540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자유</a:t>
            </a:r>
            <a:endParaRPr sz="2600" dirty="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서비스 구조에 맞는 기능</a:t>
            </a:r>
            <a:r>
              <a:rPr sz="2600" spc="-21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선택</a:t>
            </a:r>
            <a:endParaRPr sz="2600" dirty="0">
              <a:latin typeface="Gulim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48706" y="5415406"/>
            <a:ext cx="5546725" cy="24028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67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보안 구조 </a:t>
            </a:r>
            <a:r>
              <a:rPr sz="2600" spc="-95" dirty="0">
                <a:latin typeface="Gulim"/>
                <a:cs typeface="Gulim"/>
              </a:rPr>
              <a:t>/ </a:t>
            </a:r>
            <a:r>
              <a:rPr sz="2600" spc="-120" dirty="0">
                <a:latin typeface="Gulim"/>
                <a:cs typeface="Gulim"/>
              </a:rPr>
              <a:t>데이터 암호화 선택</a:t>
            </a:r>
            <a:r>
              <a:rPr sz="2600" spc="-280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가능</a:t>
            </a:r>
            <a:endParaRPr sz="260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265" dirty="0">
                <a:latin typeface="Gulim"/>
                <a:cs typeface="Gulim"/>
              </a:rPr>
              <a:t>GM </a:t>
            </a:r>
            <a:r>
              <a:rPr sz="2600" spc="-120" dirty="0">
                <a:latin typeface="Gulim"/>
                <a:cs typeface="Gulim"/>
              </a:rPr>
              <a:t>관리자 도구</a:t>
            </a:r>
            <a:r>
              <a:rPr sz="2600" spc="-55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제공</a:t>
            </a:r>
            <a:endParaRPr sz="260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495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기본 </a:t>
            </a:r>
            <a:r>
              <a:rPr sz="2600" dirty="0">
                <a:latin typeface="Gulim"/>
                <a:cs typeface="Gulim"/>
              </a:rPr>
              <a:t>배치(DAU, </a:t>
            </a:r>
            <a:r>
              <a:rPr sz="2600" spc="55" dirty="0">
                <a:latin typeface="Gulim"/>
                <a:cs typeface="Gulim"/>
              </a:rPr>
              <a:t>HAU, </a:t>
            </a:r>
            <a:r>
              <a:rPr sz="2600" spc="10" dirty="0">
                <a:latin typeface="Gulim"/>
                <a:cs typeface="Gulim"/>
              </a:rPr>
              <a:t>DARPU)</a:t>
            </a:r>
            <a:r>
              <a:rPr sz="2600" spc="-495" dirty="0">
                <a:latin typeface="Gulim"/>
                <a:cs typeface="Gulim"/>
              </a:rPr>
              <a:t> </a:t>
            </a:r>
            <a:r>
              <a:rPr sz="2600" spc="-120" dirty="0">
                <a:latin typeface="Gulim"/>
                <a:cs typeface="Gulim"/>
              </a:rPr>
              <a:t>제공</a:t>
            </a:r>
            <a:endParaRPr sz="2600">
              <a:latin typeface="Gulim"/>
              <a:cs typeface="Gulim"/>
            </a:endParaRPr>
          </a:p>
          <a:p>
            <a:pPr marL="227965" indent="-215265">
              <a:lnSpc>
                <a:spcPct val="100000"/>
              </a:lnSpc>
              <a:spcBef>
                <a:spcPts val="1580"/>
              </a:spcBef>
              <a:buChar char="-"/>
              <a:tabLst>
                <a:tab pos="228600" algn="l"/>
              </a:tabLst>
            </a:pPr>
            <a:r>
              <a:rPr sz="2600" spc="-120" dirty="0">
                <a:latin typeface="Gulim"/>
                <a:cs typeface="Gulim"/>
              </a:rPr>
              <a:t>무료 기술 교육</a:t>
            </a:r>
            <a:r>
              <a:rPr sz="2600" spc="-175" dirty="0">
                <a:latin typeface="Gulim"/>
                <a:cs typeface="Gulim"/>
              </a:rPr>
              <a:t> </a:t>
            </a:r>
            <a:r>
              <a:rPr sz="2600" spc="-100" dirty="0">
                <a:latin typeface="Gulim"/>
                <a:cs typeface="Gulim"/>
              </a:rPr>
              <a:t>제공(헤카톤/캠프)</a:t>
            </a:r>
            <a:endParaRPr sz="2600">
              <a:latin typeface="Gulim"/>
              <a:cs typeface="Guli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320" y="1851118"/>
            <a:ext cx="11257915" cy="1311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229" dirty="0">
                <a:latin typeface="Verdana"/>
                <a:cs typeface="Verdana"/>
              </a:rPr>
              <a:t>(</a:t>
            </a:r>
            <a:r>
              <a:rPr sz="2300" spc="-229" dirty="0">
                <a:latin typeface="Gulim"/>
                <a:cs typeface="Gulim"/>
              </a:rPr>
              <a:t>대부분 </a:t>
            </a:r>
            <a:r>
              <a:rPr sz="2300" spc="-305" dirty="0">
                <a:latin typeface="Gulim"/>
                <a:cs typeface="Gulim"/>
              </a:rPr>
              <a:t>이미 다 </a:t>
            </a:r>
            <a:r>
              <a:rPr sz="2300" spc="-245" dirty="0">
                <a:latin typeface="Gulim"/>
                <a:cs typeface="Gulim"/>
              </a:rPr>
              <a:t>만들어진</a:t>
            </a:r>
            <a:r>
              <a:rPr sz="2300" spc="-245" dirty="0">
                <a:latin typeface="Verdana"/>
                <a:cs typeface="Verdana"/>
              </a:rPr>
              <a:t>) </a:t>
            </a:r>
            <a:r>
              <a:rPr sz="5250" spc="-690" dirty="0">
                <a:latin typeface="Gulim"/>
                <a:cs typeface="Gulim"/>
              </a:rPr>
              <a:t>무료 </a:t>
            </a:r>
            <a:r>
              <a:rPr sz="5250" spc="-300" dirty="0">
                <a:latin typeface="Gulim"/>
                <a:cs typeface="Gulim"/>
              </a:rPr>
              <a:t>오픈소스</a:t>
            </a:r>
            <a:r>
              <a:rPr sz="5250" spc="-300" dirty="0">
                <a:latin typeface="Verdana"/>
                <a:cs typeface="Verdana"/>
              </a:rPr>
              <a:t>(MIT)</a:t>
            </a:r>
            <a:r>
              <a:rPr sz="5250" spc="175" dirty="0">
                <a:latin typeface="Verdana"/>
                <a:cs typeface="Verdana"/>
              </a:rPr>
              <a:t> </a:t>
            </a:r>
            <a:r>
              <a:rPr sz="5250" spc="-690" dirty="0">
                <a:latin typeface="Gulim"/>
                <a:cs typeface="Gulim"/>
              </a:rPr>
              <a:t>프로젝트</a:t>
            </a:r>
            <a:endParaRPr sz="52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1950" b="1" spc="-240" dirty="0">
                <a:latin typeface="Malgun Gothic"/>
                <a:cs typeface="Malgun Gothic"/>
              </a:rPr>
              <a:t>모바일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게임과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앱에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최적화된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게임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서버</a:t>
            </a:r>
            <a:r>
              <a:rPr sz="1950" b="1" spc="-95" dirty="0">
                <a:latin typeface="Malgun Gothic"/>
                <a:cs typeface="Malgun Gothic"/>
              </a:rPr>
              <a:t> </a:t>
            </a:r>
            <a:r>
              <a:rPr sz="1950" b="1" spc="-240" dirty="0">
                <a:latin typeface="Malgun Gothic"/>
                <a:cs typeface="Malgun Gothic"/>
              </a:rPr>
              <a:t>엔진</a:t>
            </a:r>
            <a:endParaRPr sz="1950" dirty="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97734" y="9513017"/>
            <a:ext cx="7606665" cy="1727200"/>
          </a:xfrm>
          <a:custGeom>
            <a:avLst/>
            <a:gdLst/>
            <a:ahLst/>
            <a:cxnLst/>
            <a:rect l="l" t="t" r="r" b="b"/>
            <a:pathLst>
              <a:path w="7606665" h="1727200">
                <a:moveTo>
                  <a:pt x="4156332" y="0"/>
                </a:moveTo>
                <a:lnTo>
                  <a:pt x="4110738" y="133"/>
                </a:lnTo>
                <a:lnTo>
                  <a:pt x="4019560" y="1459"/>
                </a:lnTo>
                <a:lnTo>
                  <a:pt x="3928410" y="4197"/>
                </a:lnTo>
                <a:lnTo>
                  <a:pt x="3837304" y="8347"/>
                </a:lnTo>
                <a:lnTo>
                  <a:pt x="3746261" y="13910"/>
                </a:lnTo>
                <a:lnTo>
                  <a:pt x="3655299" y="20884"/>
                </a:lnTo>
                <a:lnTo>
                  <a:pt x="3564435" y="29271"/>
                </a:lnTo>
                <a:lnTo>
                  <a:pt x="3473686" y="39070"/>
                </a:lnTo>
                <a:lnTo>
                  <a:pt x="3383070" y="50282"/>
                </a:lnTo>
                <a:lnTo>
                  <a:pt x="3292606" y="62906"/>
                </a:lnTo>
                <a:lnTo>
                  <a:pt x="3202309" y="76943"/>
                </a:lnTo>
                <a:lnTo>
                  <a:pt x="3112199" y="92392"/>
                </a:lnTo>
                <a:lnTo>
                  <a:pt x="3022293" y="109254"/>
                </a:lnTo>
                <a:lnTo>
                  <a:pt x="2932608" y="127528"/>
                </a:lnTo>
                <a:lnTo>
                  <a:pt x="2843162" y="147216"/>
                </a:lnTo>
                <a:lnTo>
                  <a:pt x="2753972" y="168316"/>
                </a:lnTo>
                <a:lnTo>
                  <a:pt x="2665057" y="190829"/>
                </a:lnTo>
                <a:lnTo>
                  <a:pt x="2576434" y="214755"/>
                </a:lnTo>
                <a:lnTo>
                  <a:pt x="2488120" y="240094"/>
                </a:lnTo>
                <a:lnTo>
                  <a:pt x="2400133" y="266846"/>
                </a:lnTo>
                <a:lnTo>
                  <a:pt x="2312490" y="295011"/>
                </a:lnTo>
                <a:lnTo>
                  <a:pt x="2225210" y="324590"/>
                </a:lnTo>
                <a:lnTo>
                  <a:pt x="2138310" y="355582"/>
                </a:lnTo>
                <a:lnTo>
                  <a:pt x="2051808" y="387987"/>
                </a:lnTo>
                <a:lnTo>
                  <a:pt x="1965720" y="421805"/>
                </a:lnTo>
                <a:lnTo>
                  <a:pt x="1880066" y="457037"/>
                </a:lnTo>
                <a:lnTo>
                  <a:pt x="1794861" y="493682"/>
                </a:lnTo>
                <a:lnTo>
                  <a:pt x="1710125" y="531741"/>
                </a:lnTo>
                <a:lnTo>
                  <a:pt x="1625875" y="571213"/>
                </a:lnTo>
                <a:lnTo>
                  <a:pt x="1542127" y="612099"/>
                </a:lnTo>
                <a:lnTo>
                  <a:pt x="1500448" y="633073"/>
                </a:lnTo>
                <a:lnTo>
                  <a:pt x="1458901" y="654399"/>
                </a:lnTo>
                <a:lnTo>
                  <a:pt x="1417488" y="676079"/>
                </a:lnTo>
                <a:lnTo>
                  <a:pt x="1376213" y="698113"/>
                </a:lnTo>
                <a:lnTo>
                  <a:pt x="1335076" y="720500"/>
                </a:lnTo>
                <a:lnTo>
                  <a:pt x="1294081" y="743240"/>
                </a:lnTo>
                <a:lnTo>
                  <a:pt x="1253229" y="766334"/>
                </a:lnTo>
                <a:lnTo>
                  <a:pt x="1212523" y="789782"/>
                </a:lnTo>
                <a:lnTo>
                  <a:pt x="1171965" y="813583"/>
                </a:lnTo>
                <a:lnTo>
                  <a:pt x="1131556" y="837737"/>
                </a:lnTo>
                <a:lnTo>
                  <a:pt x="1091300" y="862245"/>
                </a:lnTo>
                <a:lnTo>
                  <a:pt x="1051199" y="887106"/>
                </a:lnTo>
                <a:lnTo>
                  <a:pt x="1011253" y="912321"/>
                </a:lnTo>
                <a:lnTo>
                  <a:pt x="971467" y="937890"/>
                </a:lnTo>
                <a:lnTo>
                  <a:pt x="931842" y="963812"/>
                </a:lnTo>
                <a:lnTo>
                  <a:pt x="892380" y="990087"/>
                </a:lnTo>
                <a:lnTo>
                  <a:pt x="853084" y="1016717"/>
                </a:lnTo>
                <a:lnTo>
                  <a:pt x="813955" y="1043699"/>
                </a:lnTo>
                <a:lnTo>
                  <a:pt x="774996" y="1071035"/>
                </a:lnTo>
                <a:lnTo>
                  <a:pt x="736210" y="1098725"/>
                </a:lnTo>
                <a:lnTo>
                  <a:pt x="697597" y="1126769"/>
                </a:lnTo>
                <a:lnTo>
                  <a:pt x="659161" y="1155166"/>
                </a:lnTo>
                <a:lnTo>
                  <a:pt x="620904" y="1183916"/>
                </a:lnTo>
                <a:lnTo>
                  <a:pt x="582827" y="1213020"/>
                </a:lnTo>
                <a:lnTo>
                  <a:pt x="544934" y="1242478"/>
                </a:lnTo>
                <a:lnTo>
                  <a:pt x="507226" y="1272290"/>
                </a:lnTo>
                <a:lnTo>
                  <a:pt x="469705" y="1302455"/>
                </a:lnTo>
                <a:lnTo>
                  <a:pt x="432374" y="1332973"/>
                </a:lnTo>
                <a:lnTo>
                  <a:pt x="395235" y="1363846"/>
                </a:lnTo>
                <a:lnTo>
                  <a:pt x="358290" y="1395072"/>
                </a:lnTo>
                <a:lnTo>
                  <a:pt x="321541" y="1426651"/>
                </a:lnTo>
                <a:lnTo>
                  <a:pt x="284991" y="1458584"/>
                </a:lnTo>
                <a:lnTo>
                  <a:pt x="248641" y="1490871"/>
                </a:lnTo>
                <a:lnTo>
                  <a:pt x="212495" y="1523512"/>
                </a:lnTo>
                <a:lnTo>
                  <a:pt x="176553" y="1556506"/>
                </a:lnTo>
                <a:lnTo>
                  <a:pt x="140819" y="1589854"/>
                </a:lnTo>
                <a:lnTo>
                  <a:pt x="105294" y="1623556"/>
                </a:lnTo>
                <a:lnTo>
                  <a:pt x="69982" y="1657611"/>
                </a:lnTo>
                <a:lnTo>
                  <a:pt x="34882" y="1692020"/>
                </a:lnTo>
                <a:lnTo>
                  <a:pt x="0" y="1726783"/>
                </a:lnTo>
                <a:lnTo>
                  <a:pt x="7606323" y="1726783"/>
                </a:lnTo>
                <a:lnTo>
                  <a:pt x="7606323" y="1124760"/>
                </a:lnTo>
                <a:lnTo>
                  <a:pt x="7578154" y="1104296"/>
                </a:lnTo>
                <a:lnTo>
                  <a:pt x="7539324" y="1076566"/>
                </a:lnTo>
                <a:lnTo>
                  <a:pt x="7500323" y="1049188"/>
                </a:lnTo>
                <a:lnTo>
                  <a:pt x="7461153" y="1022163"/>
                </a:lnTo>
                <a:lnTo>
                  <a:pt x="7421815" y="995491"/>
                </a:lnTo>
                <a:lnTo>
                  <a:pt x="7382313" y="969170"/>
                </a:lnTo>
                <a:lnTo>
                  <a:pt x="7342648" y="943203"/>
                </a:lnTo>
                <a:lnTo>
                  <a:pt x="7302822" y="917587"/>
                </a:lnTo>
                <a:lnTo>
                  <a:pt x="7262838" y="892324"/>
                </a:lnTo>
                <a:lnTo>
                  <a:pt x="7222698" y="867414"/>
                </a:lnTo>
                <a:lnTo>
                  <a:pt x="7182404" y="842856"/>
                </a:lnTo>
                <a:lnTo>
                  <a:pt x="7141959" y="818651"/>
                </a:lnTo>
                <a:lnTo>
                  <a:pt x="7101364" y="794798"/>
                </a:lnTo>
                <a:lnTo>
                  <a:pt x="7060621" y="771297"/>
                </a:lnTo>
                <a:lnTo>
                  <a:pt x="7019734" y="748149"/>
                </a:lnTo>
                <a:lnTo>
                  <a:pt x="6978703" y="725354"/>
                </a:lnTo>
                <a:lnTo>
                  <a:pt x="6937532" y="702911"/>
                </a:lnTo>
                <a:lnTo>
                  <a:pt x="6896223" y="680820"/>
                </a:lnTo>
                <a:lnTo>
                  <a:pt x="6854777" y="659082"/>
                </a:lnTo>
                <a:lnTo>
                  <a:pt x="6813197" y="637697"/>
                </a:lnTo>
                <a:lnTo>
                  <a:pt x="6729643" y="595984"/>
                </a:lnTo>
                <a:lnTo>
                  <a:pt x="6645580" y="555681"/>
                </a:lnTo>
                <a:lnTo>
                  <a:pt x="6561025" y="516788"/>
                </a:lnTo>
                <a:lnTo>
                  <a:pt x="6475995" y="479306"/>
                </a:lnTo>
                <a:lnTo>
                  <a:pt x="6390507" y="443234"/>
                </a:lnTo>
                <a:lnTo>
                  <a:pt x="6304581" y="408573"/>
                </a:lnTo>
                <a:lnTo>
                  <a:pt x="6218233" y="375322"/>
                </a:lnTo>
                <a:lnTo>
                  <a:pt x="6131480" y="343482"/>
                </a:lnTo>
                <a:lnTo>
                  <a:pt x="6044341" y="313053"/>
                </a:lnTo>
                <a:lnTo>
                  <a:pt x="5956833" y="284034"/>
                </a:lnTo>
                <a:lnTo>
                  <a:pt x="5868974" y="256426"/>
                </a:lnTo>
                <a:lnTo>
                  <a:pt x="5780781" y="230229"/>
                </a:lnTo>
                <a:lnTo>
                  <a:pt x="5692272" y="205442"/>
                </a:lnTo>
                <a:lnTo>
                  <a:pt x="5603464" y="182067"/>
                </a:lnTo>
                <a:lnTo>
                  <a:pt x="5514376" y="160103"/>
                </a:lnTo>
                <a:lnTo>
                  <a:pt x="5425024" y="139549"/>
                </a:lnTo>
                <a:lnTo>
                  <a:pt x="5335427" y="120407"/>
                </a:lnTo>
                <a:lnTo>
                  <a:pt x="5245602" y="102676"/>
                </a:lnTo>
                <a:lnTo>
                  <a:pt x="5155566" y="86356"/>
                </a:lnTo>
                <a:lnTo>
                  <a:pt x="5065338" y="71448"/>
                </a:lnTo>
                <a:lnTo>
                  <a:pt x="4974935" y="57951"/>
                </a:lnTo>
                <a:lnTo>
                  <a:pt x="4884374" y="45865"/>
                </a:lnTo>
                <a:lnTo>
                  <a:pt x="4793673" y="35191"/>
                </a:lnTo>
                <a:lnTo>
                  <a:pt x="4702850" y="25929"/>
                </a:lnTo>
                <a:lnTo>
                  <a:pt x="4611923" y="18078"/>
                </a:lnTo>
                <a:lnTo>
                  <a:pt x="4520908" y="11639"/>
                </a:lnTo>
                <a:lnTo>
                  <a:pt x="4429824" y="6611"/>
                </a:lnTo>
                <a:lnTo>
                  <a:pt x="4338689" y="2995"/>
                </a:lnTo>
                <a:lnTo>
                  <a:pt x="4247519" y="791"/>
                </a:lnTo>
                <a:lnTo>
                  <a:pt x="4156332" y="0"/>
                </a:lnTo>
                <a:close/>
              </a:path>
            </a:pathLst>
          </a:custGeom>
          <a:solidFill>
            <a:srgbClr val="7F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76801" y="10160099"/>
            <a:ext cx="9002395" cy="1070610"/>
          </a:xfrm>
          <a:custGeom>
            <a:avLst/>
            <a:gdLst/>
            <a:ahLst/>
            <a:cxnLst/>
            <a:rect l="l" t="t" r="r" b="b"/>
            <a:pathLst>
              <a:path w="9002394" h="1070609">
                <a:moveTo>
                  <a:pt x="4487640" y="0"/>
                </a:moveTo>
                <a:lnTo>
                  <a:pt x="4435906" y="150"/>
                </a:lnTo>
                <a:lnTo>
                  <a:pt x="4229015" y="3189"/>
                </a:lnTo>
                <a:lnTo>
                  <a:pt x="4022326" y="10126"/>
                </a:lnTo>
                <a:lnTo>
                  <a:pt x="3816014" y="20956"/>
                </a:lnTo>
                <a:lnTo>
                  <a:pt x="3610256" y="35675"/>
                </a:lnTo>
                <a:lnTo>
                  <a:pt x="3405227" y="54277"/>
                </a:lnTo>
                <a:lnTo>
                  <a:pt x="3201103" y="76758"/>
                </a:lnTo>
                <a:lnTo>
                  <a:pt x="2998060" y="103113"/>
                </a:lnTo>
                <a:lnTo>
                  <a:pt x="2846592" y="125419"/>
                </a:lnTo>
                <a:lnTo>
                  <a:pt x="2695906" y="149900"/>
                </a:lnTo>
                <a:lnTo>
                  <a:pt x="2546075" y="176553"/>
                </a:lnTo>
                <a:lnTo>
                  <a:pt x="2397174" y="205377"/>
                </a:lnTo>
                <a:lnTo>
                  <a:pt x="2249276" y="236369"/>
                </a:lnTo>
                <a:lnTo>
                  <a:pt x="2102455" y="269529"/>
                </a:lnTo>
                <a:lnTo>
                  <a:pt x="1956787" y="304852"/>
                </a:lnTo>
                <a:lnTo>
                  <a:pt x="1812345" y="342339"/>
                </a:lnTo>
                <a:lnTo>
                  <a:pt x="1669203" y="381986"/>
                </a:lnTo>
                <a:lnTo>
                  <a:pt x="1527435" y="423792"/>
                </a:lnTo>
                <a:lnTo>
                  <a:pt x="1387116" y="467755"/>
                </a:lnTo>
                <a:lnTo>
                  <a:pt x="1248320" y="513873"/>
                </a:lnTo>
                <a:lnTo>
                  <a:pt x="1111120" y="562143"/>
                </a:lnTo>
                <a:lnTo>
                  <a:pt x="1020578" y="595518"/>
                </a:lnTo>
                <a:lnTo>
                  <a:pt x="930800" y="629848"/>
                </a:lnTo>
                <a:lnTo>
                  <a:pt x="841809" y="665134"/>
                </a:lnTo>
                <a:lnTo>
                  <a:pt x="753626" y="701373"/>
                </a:lnTo>
                <a:lnTo>
                  <a:pt x="666275" y="738566"/>
                </a:lnTo>
                <a:lnTo>
                  <a:pt x="579775" y="776711"/>
                </a:lnTo>
                <a:lnTo>
                  <a:pt x="494151" y="815810"/>
                </a:lnTo>
                <a:lnTo>
                  <a:pt x="409423" y="855860"/>
                </a:lnTo>
                <a:lnTo>
                  <a:pt x="325613" y="896861"/>
                </a:lnTo>
                <a:lnTo>
                  <a:pt x="242744" y="938812"/>
                </a:lnTo>
                <a:lnTo>
                  <a:pt x="160837" y="981714"/>
                </a:lnTo>
                <a:lnTo>
                  <a:pt x="79915" y="1025565"/>
                </a:lnTo>
                <a:lnTo>
                  <a:pt x="0" y="1070365"/>
                </a:lnTo>
                <a:lnTo>
                  <a:pt x="9002019" y="1070365"/>
                </a:lnTo>
                <a:lnTo>
                  <a:pt x="8920540" y="1024230"/>
                </a:lnTo>
                <a:lnTo>
                  <a:pt x="8838033" y="979130"/>
                </a:lnTo>
                <a:lnTo>
                  <a:pt x="8754519" y="935065"/>
                </a:lnTo>
                <a:lnTo>
                  <a:pt x="8670019" y="892032"/>
                </a:lnTo>
                <a:lnTo>
                  <a:pt x="8584552" y="850032"/>
                </a:lnTo>
                <a:lnTo>
                  <a:pt x="8498141" y="809062"/>
                </a:lnTo>
                <a:lnTo>
                  <a:pt x="8410805" y="769122"/>
                </a:lnTo>
                <a:lnTo>
                  <a:pt x="8322566" y="730210"/>
                </a:lnTo>
                <a:lnTo>
                  <a:pt x="8233444" y="692326"/>
                </a:lnTo>
                <a:lnTo>
                  <a:pt x="8143461" y="655467"/>
                </a:lnTo>
                <a:lnTo>
                  <a:pt x="8052636" y="619633"/>
                </a:lnTo>
                <a:lnTo>
                  <a:pt x="7960992" y="584823"/>
                </a:lnTo>
                <a:lnTo>
                  <a:pt x="7868548" y="551035"/>
                </a:lnTo>
                <a:lnTo>
                  <a:pt x="7775325" y="518268"/>
                </a:lnTo>
                <a:lnTo>
                  <a:pt x="7681345" y="486521"/>
                </a:lnTo>
                <a:lnTo>
                  <a:pt x="7538999" y="440810"/>
                </a:lnTo>
                <a:lnTo>
                  <a:pt x="7395065" y="397388"/>
                </a:lnTo>
                <a:lnTo>
                  <a:pt x="7249613" y="356249"/>
                </a:lnTo>
                <a:lnTo>
                  <a:pt x="7102714" y="317391"/>
                </a:lnTo>
                <a:lnTo>
                  <a:pt x="6954438" y="280808"/>
                </a:lnTo>
                <a:lnTo>
                  <a:pt x="6804855" y="246498"/>
                </a:lnTo>
                <a:lnTo>
                  <a:pt x="6654034" y="214455"/>
                </a:lnTo>
                <a:lnTo>
                  <a:pt x="6502047" y="184676"/>
                </a:lnTo>
                <a:lnTo>
                  <a:pt x="6348964" y="157157"/>
                </a:lnTo>
                <a:lnTo>
                  <a:pt x="6194854" y="131894"/>
                </a:lnTo>
                <a:lnTo>
                  <a:pt x="6039789" y="108882"/>
                </a:lnTo>
                <a:lnTo>
                  <a:pt x="5883837" y="88118"/>
                </a:lnTo>
                <a:lnTo>
                  <a:pt x="5674645" y="63922"/>
                </a:lnTo>
                <a:lnTo>
                  <a:pt x="5467235" y="43585"/>
                </a:lnTo>
                <a:lnTo>
                  <a:pt x="5261972" y="27065"/>
                </a:lnTo>
                <a:lnTo>
                  <a:pt x="5056032" y="14466"/>
                </a:lnTo>
                <a:lnTo>
                  <a:pt x="4849590" y="5783"/>
                </a:lnTo>
                <a:lnTo>
                  <a:pt x="4642823" y="1013"/>
                </a:lnTo>
                <a:lnTo>
                  <a:pt x="4487640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59346" y="9983895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6"/>
                </a:lnTo>
              </a:path>
            </a:pathLst>
          </a:custGeom>
          <a:ln w="59369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13539" y="9792330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13" y="0"/>
                </a:moveTo>
                <a:lnTo>
                  <a:pt x="98148" y="7459"/>
                </a:lnTo>
                <a:lnTo>
                  <a:pt x="59075" y="28115"/>
                </a:lnTo>
                <a:lnTo>
                  <a:pt x="27974" y="59388"/>
                </a:lnTo>
                <a:lnTo>
                  <a:pt x="7423" y="98693"/>
                </a:lnTo>
                <a:lnTo>
                  <a:pt x="0" y="143451"/>
                </a:lnTo>
                <a:lnTo>
                  <a:pt x="7423" y="189664"/>
                </a:lnTo>
                <a:lnTo>
                  <a:pt x="27974" y="229853"/>
                </a:lnTo>
                <a:lnTo>
                  <a:pt x="59075" y="261579"/>
                </a:lnTo>
                <a:lnTo>
                  <a:pt x="98148" y="282403"/>
                </a:lnTo>
                <a:lnTo>
                  <a:pt x="142613" y="289886"/>
                </a:lnTo>
                <a:lnTo>
                  <a:pt x="188560" y="282403"/>
                </a:lnTo>
                <a:lnTo>
                  <a:pt x="228531" y="261579"/>
                </a:lnTo>
                <a:lnTo>
                  <a:pt x="260094" y="229853"/>
                </a:lnTo>
                <a:lnTo>
                  <a:pt x="280815" y="189664"/>
                </a:lnTo>
                <a:lnTo>
                  <a:pt x="288263" y="143451"/>
                </a:lnTo>
                <a:lnTo>
                  <a:pt x="280815" y="98693"/>
                </a:lnTo>
                <a:lnTo>
                  <a:pt x="260094" y="59388"/>
                </a:lnTo>
                <a:lnTo>
                  <a:pt x="228531" y="28115"/>
                </a:lnTo>
                <a:lnTo>
                  <a:pt x="188560" y="7459"/>
                </a:lnTo>
                <a:lnTo>
                  <a:pt x="142613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51653" y="9643140"/>
            <a:ext cx="211093" cy="211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72074" y="10340784"/>
            <a:ext cx="5989320" cy="889635"/>
          </a:xfrm>
          <a:custGeom>
            <a:avLst/>
            <a:gdLst/>
            <a:ahLst/>
            <a:cxnLst/>
            <a:rect l="l" t="t" r="r" b="b"/>
            <a:pathLst>
              <a:path w="5989319" h="889634">
                <a:moveTo>
                  <a:pt x="2997898" y="0"/>
                </a:moveTo>
                <a:lnTo>
                  <a:pt x="2947154" y="147"/>
                </a:lnTo>
                <a:lnTo>
                  <a:pt x="2845681" y="1763"/>
                </a:lnTo>
                <a:lnTo>
                  <a:pt x="2744266" y="5140"/>
                </a:lnTo>
                <a:lnTo>
                  <a:pt x="2642956" y="10275"/>
                </a:lnTo>
                <a:lnTo>
                  <a:pt x="2541798" y="17168"/>
                </a:lnTo>
                <a:lnTo>
                  <a:pt x="2440839" y="25816"/>
                </a:lnTo>
                <a:lnTo>
                  <a:pt x="2340125" y="36218"/>
                </a:lnTo>
                <a:lnTo>
                  <a:pt x="2239704" y="48373"/>
                </a:lnTo>
                <a:lnTo>
                  <a:pt x="2139622" y="62278"/>
                </a:lnTo>
                <a:lnTo>
                  <a:pt x="2039926" y="77933"/>
                </a:lnTo>
                <a:lnTo>
                  <a:pt x="1940664" y="95335"/>
                </a:lnTo>
                <a:lnTo>
                  <a:pt x="1841881" y="114484"/>
                </a:lnTo>
                <a:lnTo>
                  <a:pt x="1743624" y="135377"/>
                </a:lnTo>
                <a:lnTo>
                  <a:pt x="1645942" y="158014"/>
                </a:lnTo>
                <a:lnTo>
                  <a:pt x="1548879" y="182391"/>
                </a:lnTo>
                <a:lnTo>
                  <a:pt x="1452484" y="208509"/>
                </a:lnTo>
                <a:lnTo>
                  <a:pt x="1404552" y="222220"/>
                </a:lnTo>
                <a:lnTo>
                  <a:pt x="1356803" y="236365"/>
                </a:lnTo>
                <a:lnTo>
                  <a:pt x="1309245" y="250944"/>
                </a:lnTo>
                <a:lnTo>
                  <a:pt x="1261883" y="265958"/>
                </a:lnTo>
                <a:lnTo>
                  <a:pt x="1214723" y="281405"/>
                </a:lnTo>
                <a:lnTo>
                  <a:pt x="1167771" y="297286"/>
                </a:lnTo>
                <a:lnTo>
                  <a:pt x="1121032" y="313600"/>
                </a:lnTo>
                <a:lnTo>
                  <a:pt x="1074513" y="330348"/>
                </a:lnTo>
                <a:lnTo>
                  <a:pt x="1028219" y="347528"/>
                </a:lnTo>
                <a:lnTo>
                  <a:pt x="982156" y="365141"/>
                </a:lnTo>
                <a:lnTo>
                  <a:pt x="936331" y="383187"/>
                </a:lnTo>
                <a:lnTo>
                  <a:pt x="890748" y="401665"/>
                </a:lnTo>
                <a:lnTo>
                  <a:pt x="845414" y="420576"/>
                </a:lnTo>
                <a:lnTo>
                  <a:pt x="800335" y="439919"/>
                </a:lnTo>
                <a:lnTo>
                  <a:pt x="755516" y="459693"/>
                </a:lnTo>
                <a:lnTo>
                  <a:pt x="710964" y="479899"/>
                </a:lnTo>
                <a:lnTo>
                  <a:pt x="666684" y="500537"/>
                </a:lnTo>
                <a:lnTo>
                  <a:pt x="622682" y="521605"/>
                </a:lnTo>
                <a:lnTo>
                  <a:pt x="578964" y="543105"/>
                </a:lnTo>
                <a:lnTo>
                  <a:pt x="535535" y="565036"/>
                </a:lnTo>
                <a:lnTo>
                  <a:pt x="492403" y="587397"/>
                </a:lnTo>
                <a:lnTo>
                  <a:pt x="449571" y="610189"/>
                </a:lnTo>
                <a:lnTo>
                  <a:pt x="407047" y="633411"/>
                </a:lnTo>
                <a:lnTo>
                  <a:pt x="364837" y="657063"/>
                </a:lnTo>
                <a:lnTo>
                  <a:pt x="322945" y="681145"/>
                </a:lnTo>
                <a:lnTo>
                  <a:pt x="281378" y="705657"/>
                </a:lnTo>
                <a:lnTo>
                  <a:pt x="240142" y="730598"/>
                </a:lnTo>
                <a:lnTo>
                  <a:pt x="199243" y="755969"/>
                </a:lnTo>
                <a:lnTo>
                  <a:pt x="158686" y="781768"/>
                </a:lnTo>
                <a:lnTo>
                  <a:pt x="118477" y="807997"/>
                </a:lnTo>
                <a:lnTo>
                  <a:pt x="78622" y="834654"/>
                </a:lnTo>
                <a:lnTo>
                  <a:pt x="39128" y="861740"/>
                </a:lnTo>
                <a:lnTo>
                  <a:pt x="0" y="889254"/>
                </a:lnTo>
                <a:lnTo>
                  <a:pt x="5988822" y="889254"/>
                </a:lnTo>
                <a:lnTo>
                  <a:pt x="5949068" y="861009"/>
                </a:lnTo>
                <a:lnTo>
                  <a:pt x="5908942" y="833230"/>
                </a:lnTo>
                <a:lnTo>
                  <a:pt x="5868450" y="805914"/>
                </a:lnTo>
                <a:lnTo>
                  <a:pt x="5827598" y="779063"/>
                </a:lnTo>
                <a:lnTo>
                  <a:pt x="5786391" y="752674"/>
                </a:lnTo>
                <a:lnTo>
                  <a:pt x="5744835" y="726749"/>
                </a:lnTo>
                <a:lnTo>
                  <a:pt x="5702935" y="701286"/>
                </a:lnTo>
                <a:lnTo>
                  <a:pt x="5660696" y="676285"/>
                </a:lnTo>
                <a:lnTo>
                  <a:pt x="5618125" y="651746"/>
                </a:lnTo>
                <a:lnTo>
                  <a:pt x="5575226" y="627669"/>
                </a:lnTo>
                <a:lnTo>
                  <a:pt x="5532006" y="604052"/>
                </a:lnTo>
                <a:lnTo>
                  <a:pt x="5488469" y="580896"/>
                </a:lnTo>
                <a:lnTo>
                  <a:pt x="5444621" y="558200"/>
                </a:lnTo>
                <a:lnTo>
                  <a:pt x="5400467" y="535964"/>
                </a:lnTo>
                <a:lnTo>
                  <a:pt x="5356014" y="514187"/>
                </a:lnTo>
                <a:lnTo>
                  <a:pt x="5311266" y="492869"/>
                </a:lnTo>
                <a:lnTo>
                  <a:pt x="5266229" y="472010"/>
                </a:lnTo>
                <a:lnTo>
                  <a:pt x="5220909" y="451609"/>
                </a:lnTo>
                <a:lnTo>
                  <a:pt x="5175311" y="431666"/>
                </a:lnTo>
                <a:lnTo>
                  <a:pt x="5129440" y="412181"/>
                </a:lnTo>
                <a:lnTo>
                  <a:pt x="5083303" y="393152"/>
                </a:lnTo>
                <a:lnTo>
                  <a:pt x="5036903" y="374580"/>
                </a:lnTo>
                <a:lnTo>
                  <a:pt x="4990248" y="356464"/>
                </a:lnTo>
                <a:lnTo>
                  <a:pt x="4943342" y="338804"/>
                </a:lnTo>
                <a:lnTo>
                  <a:pt x="4896192" y="321599"/>
                </a:lnTo>
                <a:lnTo>
                  <a:pt x="4848801" y="304850"/>
                </a:lnTo>
                <a:lnTo>
                  <a:pt x="4801177" y="288555"/>
                </a:lnTo>
                <a:lnTo>
                  <a:pt x="4753324" y="272714"/>
                </a:lnTo>
                <a:lnTo>
                  <a:pt x="4705248" y="257327"/>
                </a:lnTo>
                <a:lnTo>
                  <a:pt x="4656954" y="242394"/>
                </a:lnTo>
                <a:lnTo>
                  <a:pt x="4608448" y="227914"/>
                </a:lnTo>
                <a:lnTo>
                  <a:pt x="4559736" y="213886"/>
                </a:lnTo>
                <a:lnTo>
                  <a:pt x="4510822" y="200311"/>
                </a:lnTo>
                <a:lnTo>
                  <a:pt x="4461713" y="187187"/>
                </a:lnTo>
                <a:lnTo>
                  <a:pt x="4412414" y="174516"/>
                </a:lnTo>
                <a:lnTo>
                  <a:pt x="4313267" y="150524"/>
                </a:lnTo>
                <a:lnTo>
                  <a:pt x="4213425" y="128335"/>
                </a:lnTo>
                <a:lnTo>
                  <a:pt x="4112932" y="107943"/>
                </a:lnTo>
                <a:lnTo>
                  <a:pt x="4011833" y="89346"/>
                </a:lnTo>
                <a:lnTo>
                  <a:pt x="3910170" y="72540"/>
                </a:lnTo>
                <a:lnTo>
                  <a:pt x="3807988" y="57524"/>
                </a:lnTo>
                <a:lnTo>
                  <a:pt x="3655163" y="38253"/>
                </a:lnTo>
                <a:lnTo>
                  <a:pt x="3554594" y="27503"/>
                </a:lnTo>
                <a:lnTo>
                  <a:pt x="3453755" y="18525"/>
                </a:lnTo>
                <a:lnTo>
                  <a:pt x="3352693" y="11316"/>
                </a:lnTo>
                <a:lnTo>
                  <a:pt x="3251455" y="5875"/>
                </a:lnTo>
                <a:lnTo>
                  <a:pt x="3150088" y="2202"/>
                </a:lnTo>
                <a:lnTo>
                  <a:pt x="3048639" y="293"/>
                </a:lnTo>
                <a:lnTo>
                  <a:pt x="2997898" y="0"/>
                </a:lnTo>
                <a:close/>
              </a:path>
            </a:pathLst>
          </a:custGeom>
          <a:solidFill>
            <a:srgbClr val="BAD8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57445" y="9607791"/>
            <a:ext cx="0" cy="262255"/>
          </a:xfrm>
          <a:custGeom>
            <a:avLst/>
            <a:gdLst/>
            <a:ahLst/>
            <a:cxnLst/>
            <a:rect l="l" t="t" r="r" b="b"/>
            <a:pathLst>
              <a:path h="262254">
                <a:moveTo>
                  <a:pt x="0" y="0"/>
                </a:moveTo>
                <a:lnTo>
                  <a:pt x="0" y="262138"/>
                </a:lnTo>
              </a:path>
            </a:pathLst>
          </a:custGeom>
          <a:ln w="71411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82057" y="9377264"/>
            <a:ext cx="347345" cy="349250"/>
          </a:xfrm>
          <a:custGeom>
            <a:avLst/>
            <a:gdLst/>
            <a:ahLst/>
            <a:cxnLst/>
            <a:rect l="l" t="t" r="r" b="b"/>
            <a:pathLst>
              <a:path w="347344" h="349250">
                <a:moveTo>
                  <a:pt x="171617" y="0"/>
                </a:moveTo>
                <a:lnTo>
                  <a:pt x="126620" y="6293"/>
                </a:lnTo>
                <a:lnTo>
                  <a:pt x="85799" y="23975"/>
                </a:lnTo>
                <a:lnTo>
                  <a:pt x="50940" y="51247"/>
                </a:lnTo>
                <a:lnTo>
                  <a:pt x="23830" y="86311"/>
                </a:lnTo>
                <a:lnTo>
                  <a:pt x="6255" y="127369"/>
                </a:lnTo>
                <a:lnTo>
                  <a:pt x="0" y="172623"/>
                </a:lnTo>
                <a:lnTo>
                  <a:pt x="6255" y="219394"/>
                </a:lnTo>
                <a:lnTo>
                  <a:pt x="23830" y="261469"/>
                </a:lnTo>
                <a:lnTo>
                  <a:pt x="50940" y="297150"/>
                </a:lnTo>
                <a:lnTo>
                  <a:pt x="85799" y="324739"/>
                </a:lnTo>
                <a:lnTo>
                  <a:pt x="126620" y="342537"/>
                </a:lnTo>
                <a:lnTo>
                  <a:pt x="171617" y="348848"/>
                </a:lnTo>
                <a:lnTo>
                  <a:pt x="218115" y="342537"/>
                </a:lnTo>
                <a:lnTo>
                  <a:pt x="259941" y="324739"/>
                </a:lnTo>
                <a:lnTo>
                  <a:pt x="295409" y="297150"/>
                </a:lnTo>
                <a:lnTo>
                  <a:pt x="322832" y="261469"/>
                </a:lnTo>
                <a:lnTo>
                  <a:pt x="340523" y="219394"/>
                </a:lnTo>
                <a:lnTo>
                  <a:pt x="346795" y="172623"/>
                </a:lnTo>
                <a:lnTo>
                  <a:pt x="340523" y="127369"/>
                </a:lnTo>
                <a:lnTo>
                  <a:pt x="322832" y="86311"/>
                </a:lnTo>
                <a:lnTo>
                  <a:pt x="295409" y="51247"/>
                </a:lnTo>
                <a:lnTo>
                  <a:pt x="259941" y="23975"/>
                </a:lnTo>
                <a:lnTo>
                  <a:pt x="218115" y="6293"/>
                </a:lnTo>
                <a:lnTo>
                  <a:pt x="171617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27920" y="9197740"/>
            <a:ext cx="254635" cy="255270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5231" y="0"/>
                </a:moveTo>
                <a:lnTo>
                  <a:pt x="76995" y="10045"/>
                </a:lnTo>
                <a:lnTo>
                  <a:pt x="37132" y="37263"/>
                </a:lnTo>
                <a:lnTo>
                  <a:pt x="10011" y="77278"/>
                </a:lnTo>
                <a:lnTo>
                  <a:pt x="0" y="125713"/>
                </a:lnTo>
                <a:lnTo>
                  <a:pt x="10011" y="176219"/>
                </a:lnTo>
                <a:lnTo>
                  <a:pt x="37132" y="217297"/>
                </a:lnTo>
                <a:lnTo>
                  <a:pt x="76995" y="244906"/>
                </a:lnTo>
                <a:lnTo>
                  <a:pt x="125231" y="255007"/>
                </a:lnTo>
                <a:lnTo>
                  <a:pt x="175526" y="244906"/>
                </a:lnTo>
                <a:lnTo>
                  <a:pt x="216446" y="217297"/>
                </a:lnTo>
                <a:lnTo>
                  <a:pt x="243956" y="176219"/>
                </a:lnTo>
                <a:lnTo>
                  <a:pt x="254023" y="125713"/>
                </a:lnTo>
                <a:lnTo>
                  <a:pt x="243956" y="77278"/>
                </a:lnTo>
                <a:lnTo>
                  <a:pt x="216446" y="37263"/>
                </a:lnTo>
                <a:lnTo>
                  <a:pt x="175526" y="10045"/>
                </a:lnTo>
                <a:lnTo>
                  <a:pt x="125231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593660" y="9343453"/>
            <a:ext cx="246379" cy="862330"/>
          </a:xfrm>
          <a:custGeom>
            <a:avLst/>
            <a:gdLst/>
            <a:ahLst/>
            <a:cxnLst/>
            <a:rect l="l" t="t" r="r" b="b"/>
            <a:pathLst>
              <a:path w="246380" h="862329">
                <a:moveTo>
                  <a:pt x="123137" y="0"/>
                </a:moveTo>
                <a:lnTo>
                  <a:pt x="0" y="862277"/>
                </a:lnTo>
                <a:lnTo>
                  <a:pt x="246170" y="862277"/>
                </a:lnTo>
                <a:lnTo>
                  <a:pt x="123137" y="0"/>
                </a:lnTo>
                <a:close/>
              </a:path>
            </a:pathLst>
          </a:custGeom>
          <a:solidFill>
            <a:srgbClr val="7F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5052" y="10599511"/>
            <a:ext cx="1653539" cy="253365"/>
          </a:xfrm>
          <a:custGeom>
            <a:avLst/>
            <a:gdLst/>
            <a:ahLst/>
            <a:cxnLst/>
            <a:rect l="l" t="t" r="r" b="b"/>
            <a:pathLst>
              <a:path w="1653540" h="253365">
                <a:moveTo>
                  <a:pt x="1411067" y="36969"/>
                </a:moveTo>
                <a:lnTo>
                  <a:pt x="1475299" y="47999"/>
                </a:lnTo>
                <a:lnTo>
                  <a:pt x="1529649" y="59834"/>
                </a:lnTo>
                <a:lnTo>
                  <a:pt x="1574117" y="72340"/>
                </a:lnTo>
                <a:lnTo>
                  <a:pt x="1633408" y="98828"/>
                </a:lnTo>
                <a:lnTo>
                  <a:pt x="1653172" y="126390"/>
                </a:lnTo>
                <a:lnTo>
                  <a:pt x="1648231" y="140238"/>
                </a:lnTo>
                <a:lnTo>
                  <a:pt x="1608703" y="167397"/>
                </a:lnTo>
                <a:lnTo>
                  <a:pt x="1529649" y="192946"/>
                </a:lnTo>
                <a:lnTo>
                  <a:pt x="1475299" y="204781"/>
                </a:lnTo>
                <a:lnTo>
                  <a:pt x="1411067" y="215811"/>
                </a:lnTo>
                <a:lnTo>
                  <a:pt x="1367858" y="221972"/>
                </a:lnTo>
                <a:lnTo>
                  <a:pt x="1322573" y="227574"/>
                </a:lnTo>
                <a:lnTo>
                  <a:pt x="1275408" y="232615"/>
                </a:lnTo>
                <a:lnTo>
                  <a:pt x="1226562" y="237096"/>
                </a:lnTo>
                <a:lnTo>
                  <a:pt x="1176232" y="241017"/>
                </a:lnTo>
                <a:lnTo>
                  <a:pt x="1124616" y="244378"/>
                </a:lnTo>
                <a:lnTo>
                  <a:pt x="1071913" y="247179"/>
                </a:lnTo>
                <a:lnTo>
                  <a:pt x="1018319" y="249419"/>
                </a:lnTo>
                <a:lnTo>
                  <a:pt x="964032" y="251100"/>
                </a:lnTo>
                <a:lnTo>
                  <a:pt x="909252" y="252220"/>
                </a:lnTo>
                <a:lnTo>
                  <a:pt x="854174" y="252780"/>
                </a:lnTo>
                <a:lnTo>
                  <a:pt x="798998" y="252780"/>
                </a:lnTo>
                <a:lnTo>
                  <a:pt x="743920" y="252220"/>
                </a:lnTo>
                <a:lnTo>
                  <a:pt x="689139" y="251100"/>
                </a:lnTo>
                <a:lnTo>
                  <a:pt x="634852" y="249419"/>
                </a:lnTo>
                <a:lnTo>
                  <a:pt x="581258" y="247179"/>
                </a:lnTo>
                <a:lnTo>
                  <a:pt x="528554" y="244378"/>
                </a:lnTo>
                <a:lnTo>
                  <a:pt x="476938" y="241017"/>
                </a:lnTo>
                <a:lnTo>
                  <a:pt x="426608" y="237096"/>
                </a:lnTo>
                <a:lnTo>
                  <a:pt x="377761" y="232615"/>
                </a:lnTo>
                <a:lnTo>
                  <a:pt x="330596" y="227574"/>
                </a:lnTo>
                <a:lnTo>
                  <a:pt x="285310" y="221972"/>
                </a:lnTo>
                <a:lnTo>
                  <a:pt x="242101" y="215811"/>
                </a:lnTo>
                <a:lnTo>
                  <a:pt x="177870" y="204781"/>
                </a:lnTo>
                <a:lnTo>
                  <a:pt x="123521" y="192946"/>
                </a:lnTo>
                <a:lnTo>
                  <a:pt x="79053" y="180440"/>
                </a:lnTo>
                <a:lnTo>
                  <a:pt x="19763" y="153951"/>
                </a:lnTo>
                <a:lnTo>
                  <a:pt x="0" y="126390"/>
                </a:lnTo>
                <a:lnTo>
                  <a:pt x="4940" y="112542"/>
                </a:lnTo>
                <a:lnTo>
                  <a:pt x="44467" y="85383"/>
                </a:lnTo>
                <a:lnTo>
                  <a:pt x="123521" y="59834"/>
                </a:lnTo>
                <a:lnTo>
                  <a:pt x="177870" y="47999"/>
                </a:lnTo>
                <a:lnTo>
                  <a:pt x="242101" y="36969"/>
                </a:lnTo>
                <a:lnTo>
                  <a:pt x="285310" y="30807"/>
                </a:lnTo>
                <a:lnTo>
                  <a:pt x="330596" y="25206"/>
                </a:lnTo>
                <a:lnTo>
                  <a:pt x="377761" y="20165"/>
                </a:lnTo>
                <a:lnTo>
                  <a:pt x="426608" y="15683"/>
                </a:lnTo>
                <a:lnTo>
                  <a:pt x="476938" y="11762"/>
                </a:lnTo>
                <a:lnTo>
                  <a:pt x="528554" y="8402"/>
                </a:lnTo>
                <a:lnTo>
                  <a:pt x="581258" y="5601"/>
                </a:lnTo>
                <a:lnTo>
                  <a:pt x="634852" y="3360"/>
                </a:lnTo>
                <a:lnTo>
                  <a:pt x="689139" y="1680"/>
                </a:lnTo>
                <a:lnTo>
                  <a:pt x="743920" y="560"/>
                </a:lnTo>
                <a:lnTo>
                  <a:pt x="798998" y="0"/>
                </a:lnTo>
                <a:lnTo>
                  <a:pt x="854174" y="0"/>
                </a:lnTo>
                <a:lnTo>
                  <a:pt x="909252" y="560"/>
                </a:lnTo>
                <a:lnTo>
                  <a:pt x="964032" y="1680"/>
                </a:lnTo>
                <a:lnTo>
                  <a:pt x="1018319" y="3360"/>
                </a:lnTo>
                <a:lnTo>
                  <a:pt x="1071913" y="5601"/>
                </a:lnTo>
                <a:lnTo>
                  <a:pt x="1124616" y="8402"/>
                </a:lnTo>
                <a:lnTo>
                  <a:pt x="1176232" y="11762"/>
                </a:lnTo>
                <a:lnTo>
                  <a:pt x="1226562" y="15683"/>
                </a:lnTo>
                <a:lnTo>
                  <a:pt x="1275408" y="20165"/>
                </a:lnTo>
                <a:lnTo>
                  <a:pt x="1322573" y="25206"/>
                </a:lnTo>
                <a:lnTo>
                  <a:pt x="1367858" y="30807"/>
                </a:lnTo>
                <a:lnTo>
                  <a:pt x="1411067" y="36969"/>
                </a:lnTo>
                <a:close/>
              </a:path>
            </a:pathLst>
          </a:custGeom>
          <a:ln w="41883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43205" y="10475050"/>
            <a:ext cx="1231265" cy="266065"/>
          </a:xfrm>
          <a:custGeom>
            <a:avLst/>
            <a:gdLst/>
            <a:ahLst/>
            <a:cxnLst/>
            <a:rect l="l" t="t" r="r" b="b"/>
            <a:pathLst>
              <a:path w="1231265" h="266065">
                <a:moveTo>
                  <a:pt x="1231061" y="0"/>
                </a:moveTo>
                <a:lnTo>
                  <a:pt x="388679" y="0"/>
                </a:lnTo>
                <a:lnTo>
                  <a:pt x="0" y="265441"/>
                </a:lnTo>
                <a:lnTo>
                  <a:pt x="850654" y="265441"/>
                </a:lnTo>
                <a:lnTo>
                  <a:pt x="1231061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67818" y="9378656"/>
            <a:ext cx="982344" cy="1360170"/>
          </a:xfrm>
          <a:custGeom>
            <a:avLst/>
            <a:gdLst/>
            <a:ahLst/>
            <a:cxnLst/>
            <a:rect l="l" t="t" r="r" b="b"/>
            <a:pathLst>
              <a:path w="982345" h="1360170">
                <a:moveTo>
                  <a:pt x="0" y="0"/>
                </a:moveTo>
                <a:lnTo>
                  <a:pt x="982169" y="0"/>
                </a:lnTo>
                <a:lnTo>
                  <a:pt x="982169" y="1359633"/>
                </a:lnTo>
                <a:lnTo>
                  <a:pt x="0" y="1359633"/>
                </a:lnTo>
                <a:lnTo>
                  <a:pt x="0" y="0"/>
                </a:lnTo>
                <a:close/>
              </a:path>
            </a:pathLst>
          </a:custGeom>
          <a:solidFill>
            <a:srgbClr val="0062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73050" y="9537552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7"/>
                </a:lnTo>
                <a:lnTo>
                  <a:pt x="1022" y="26248"/>
                </a:lnTo>
                <a:lnTo>
                  <a:pt x="0" y="62218"/>
                </a:lnTo>
                <a:lnTo>
                  <a:pt x="0" y="76573"/>
                </a:lnTo>
                <a:lnTo>
                  <a:pt x="1022" y="112537"/>
                </a:lnTo>
                <a:lnTo>
                  <a:pt x="8180" y="131005"/>
                </a:lnTo>
                <a:lnTo>
                  <a:pt x="27608" y="137809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809"/>
                </a:lnTo>
                <a:lnTo>
                  <a:pt x="763523" y="131005"/>
                </a:lnTo>
                <a:lnTo>
                  <a:pt x="770681" y="112537"/>
                </a:lnTo>
                <a:lnTo>
                  <a:pt x="771704" y="76573"/>
                </a:lnTo>
                <a:lnTo>
                  <a:pt x="771704" y="62218"/>
                </a:lnTo>
                <a:lnTo>
                  <a:pt x="770681" y="26248"/>
                </a:lnTo>
                <a:lnTo>
                  <a:pt x="763523" y="7777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73050" y="9782927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7"/>
                </a:lnTo>
                <a:lnTo>
                  <a:pt x="1022" y="26248"/>
                </a:lnTo>
                <a:lnTo>
                  <a:pt x="0" y="62218"/>
                </a:lnTo>
                <a:lnTo>
                  <a:pt x="0" y="74175"/>
                </a:lnTo>
                <a:lnTo>
                  <a:pt x="1022" y="111525"/>
                </a:lnTo>
                <a:lnTo>
                  <a:pt x="8180" y="130705"/>
                </a:lnTo>
                <a:lnTo>
                  <a:pt x="27608" y="137771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771"/>
                </a:lnTo>
                <a:lnTo>
                  <a:pt x="763523" y="130705"/>
                </a:lnTo>
                <a:lnTo>
                  <a:pt x="770681" y="111525"/>
                </a:lnTo>
                <a:lnTo>
                  <a:pt x="771704" y="74175"/>
                </a:lnTo>
                <a:lnTo>
                  <a:pt x="771704" y="62218"/>
                </a:lnTo>
                <a:lnTo>
                  <a:pt x="770681" y="26248"/>
                </a:lnTo>
                <a:lnTo>
                  <a:pt x="763523" y="7777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73050" y="10026291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1009"/>
                </a:lnTo>
                <a:lnTo>
                  <a:pt x="8180" y="8075"/>
                </a:lnTo>
                <a:lnTo>
                  <a:pt x="1022" y="27255"/>
                </a:lnTo>
                <a:lnTo>
                  <a:pt x="0" y="64605"/>
                </a:lnTo>
                <a:lnTo>
                  <a:pt x="0" y="76573"/>
                </a:lnTo>
                <a:lnTo>
                  <a:pt x="1022" y="112537"/>
                </a:lnTo>
                <a:lnTo>
                  <a:pt x="8180" y="131005"/>
                </a:lnTo>
                <a:lnTo>
                  <a:pt x="27608" y="137809"/>
                </a:lnTo>
                <a:lnTo>
                  <a:pt x="65443" y="138781"/>
                </a:lnTo>
                <a:lnTo>
                  <a:pt x="706261" y="138781"/>
                </a:lnTo>
                <a:lnTo>
                  <a:pt x="744095" y="137809"/>
                </a:lnTo>
                <a:lnTo>
                  <a:pt x="763523" y="131005"/>
                </a:lnTo>
                <a:lnTo>
                  <a:pt x="770681" y="112537"/>
                </a:lnTo>
                <a:lnTo>
                  <a:pt x="771704" y="76573"/>
                </a:lnTo>
                <a:lnTo>
                  <a:pt x="771704" y="64605"/>
                </a:lnTo>
                <a:lnTo>
                  <a:pt x="770681" y="27255"/>
                </a:lnTo>
                <a:lnTo>
                  <a:pt x="763523" y="8075"/>
                </a:lnTo>
                <a:lnTo>
                  <a:pt x="744095" y="1009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73050" y="10271672"/>
            <a:ext cx="772160" cy="139065"/>
          </a:xfrm>
          <a:custGeom>
            <a:avLst/>
            <a:gdLst/>
            <a:ahLst/>
            <a:cxnLst/>
            <a:rect l="l" t="t" r="r" b="b"/>
            <a:pathLst>
              <a:path w="772159" h="139065">
                <a:moveTo>
                  <a:pt x="706261" y="0"/>
                </a:moveTo>
                <a:lnTo>
                  <a:pt x="65443" y="0"/>
                </a:lnTo>
                <a:lnTo>
                  <a:pt x="27608" y="972"/>
                </a:lnTo>
                <a:lnTo>
                  <a:pt x="8180" y="7776"/>
                </a:lnTo>
                <a:lnTo>
                  <a:pt x="1022" y="26245"/>
                </a:lnTo>
                <a:lnTo>
                  <a:pt x="0" y="62211"/>
                </a:lnTo>
                <a:lnTo>
                  <a:pt x="0" y="76567"/>
                </a:lnTo>
                <a:lnTo>
                  <a:pt x="1022" y="112533"/>
                </a:lnTo>
                <a:lnTo>
                  <a:pt x="8180" y="131002"/>
                </a:lnTo>
                <a:lnTo>
                  <a:pt x="27608" y="137806"/>
                </a:lnTo>
                <a:lnTo>
                  <a:pt x="65443" y="138779"/>
                </a:lnTo>
                <a:lnTo>
                  <a:pt x="706261" y="138779"/>
                </a:lnTo>
                <a:lnTo>
                  <a:pt x="744095" y="137806"/>
                </a:lnTo>
                <a:lnTo>
                  <a:pt x="763523" y="131002"/>
                </a:lnTo>
                <a:lnTo>
                  <a:pt x="770681" y="112533"/>
                </a:lnTo>
                <a:lnTo>
                  <a:pt x="771704" y="76567"/>
                </a:lnTo>
                <a:lnTo>
                  <a:pt x="771704" y="62211"/>
                </a:lnTo>
                <a:lnTo>
                  <a:pt x="770681" y="26245"/>
                </a:lnTo>
                <a:lnTo>
                  <a:pt x="763523" y="7776"/>
                </a:lnTo>
                <a:lnTo>
                  <a:pt x="744095" y="972"/>
                </a:lnTo>
                <a:lnTo>
                  <a:pt x="70626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197298" y="9566716"/>
            <a:ext cx="74709" cy="7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97298" y="9812094"/>
            <a:ext cx="74709" cy="76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7298" y="10057469"/>
            <a:ext cx="74709" cy="76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97298" y="10302847"/>
            <a:ext cx="74709" cy="76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62402" y="10734700"/>
            <a:ext cx="2111375" cy="393065"/>
          </a:xfrm>
          <a:custGeom>
            <a:avLst/>
            <a:gdLst/>
            <a:ahLst/>
            <a:cxnLst/>
            <a:rect l="l" t="t" r="r" b="b"/>
            <a:pathLst>
              <a:path w="2111375" h="393065">
                <a:moveTo>
                  <a:pt x="1802554" y="57547"/>
                </a:moveTo>
                <a:lnTo>
                  <a:pt x="1864267" y="70044"/>
                </a:lnTo>
                <a:lnTo>
                  <a:pt x="1919123" y="83250"/>
                </a:lnTo>
                <a:lnTo>
                  <a:pt x="1967122" y="97082"/>
                </a:lnTo>
                <a:lnTo>
                  <a:pt x="2008264" y="111457"/>
                </a:lnTo>
                <a:lnTo>
                  <a:pt x="2069977" y="141498"/>
                </a:lnTo>
                <a:lnTo>
                  <a:pt x="2104262" y="172706"/>
                </a:lnTo>
                <a:lnTo>
                  <a:pt x="2111119" y="188540"/>
                </a:lnTo>
                <a:lnTo>
                  <a:pt x="2111119" y="204416"/>
                </a:lnTo>
                <a:lnTo>
                  <a:pt x="2069977" y="251458"/>
                </a:lnTo>
                <a:lnTo>
                  <a:pt x="2008264" y="281499"/>
                </a:lnTo>
                <a:lnTo>
                  <a:pt x="1967122" y="295873"/>
                </a:lnTo>
                <a:lnTo>
                  <a:pt x="1919123" y="309705"/>
                </a:lnTo>
                <a:lnTo>
                  <a:pt x="1864267" y="322912"/>
                </a:lnTo>
                <a:lnTo>
                  <a:pt x="1802554" y="335409"/>
                </a:lnTo>
                <a:lnTo>
                  <a:pt x="1760463" y="342826"/>
                </a:lnTo>
                <a:lnTo>
                  <a:pt x="1716777" y="349732"/>
                </a:lnTo>
                <a:lnTo>
                  <a:pt x="1671610" y="356126"/>
                </a:lnTo>
                <a:lnTo>
                  <a:pt x="1625077" y="362009"/>
                </a:lnTo>
                <a:lnTo>
                  <a:pt x="1577290" y="367380"/>
                </a:lnTo>
                <a:lnTo>
                  <a:pt x="1528363" y="372239"/>
                </a:lnTo>
                <a:lnTo>
                  <a:pt x="1478412" y="376587"/>
                </a:lnTo>
                <a:lnTo>
                  <a:pt x="1427549" y="380424"/>
                </a:lnTo>
                <a:lnTo>
                  <a:pt x="1375888" y="383749"/>
                </a:lnTo>
                <a:lnTo>
                  <a:pt x="1323544" y="386562"/>
                </a:lnTo>
                <a:lnTo>
                  <a:pt x="1270631" y="388864"/>
                </a:lnTo>
                <a:lnTo>
                  <a:pt x="1217261" y="390654"/>
                </a:lnTo>
                <a:lnTo>
                  <a:pt x="1163550" y="391933"/>
                </a:lnTo>
                <a:lnTo>
                  <a:pt x="1109611" y="392701"/>
                </a:lnTo>
                <a:lnTo>
                  <a:pt x="1055558" y="392956"/>
                </a:lnTo>
                <a:lnTo>
                  <a:pt x="1001505" y="392701"/>
                </a:lnTo>
                <a:lnTo>
                  <a:pt x="947566" y="391933"/>
                </a:lnTo>
                <a:lnTo>
                  <a:pt x="893855" y="390654"/>
                </a:lnTo>
                <a:lnTo>
                  <a:pt x="840485" y="388864"/>
                </a:lnTo>
                <a:lnTo>
                  <a:pt x="787571" y="386562"/>
                </a:lnTo>
                <a:lnTo>
                  <a:pt x="735227" y="383749"/>
                </a:lnTo>
                <a:lnTo>
                  <a:pt x="683567" y="380424"/>
                </a:lnTo>
                <a:lnTo>
                  <a:pt x="632703" y="376587"/>
                </a:lnTo>
                <a:lnTo>
                  <a:pt x="582751" y="372239"/>
                </a:lnTo>
                <a:lnTo>
                  <a:pt x="533825" y="367380"/>
                </a:lnTo>
                <a:lnTo>
                  <a:pt x="486038" y="362009"/>
                </a:lnTo>
                <a:lnTo>
                  <a:pt x="439504" y="356126"/>
                </a:lnTo>
                <a:lnTo>
                  <a:pt x="394336" y="349732"/>
                </a:lnTo>
                <a:lnTo>
                  <a:pt x="350650" y="342826"/>
                </a:lnTo>
                <a:lnTo>
                  <a:pt x="308559" y="335409"/>
                </a:lnTo>
                <a:lnTo>
                  <a:pt x="246847" y="322912"/>
                </a:lnTo>
                <a:lnTo>
                  <a:pt x="191992" y="309705"/>
                </a:lnTo>
                <a:lnTo>
                  <a:pt x="143994" y="295873"/>
                </a:lnTo>
                <a:lnTo>
                  <a:pt x="102853" y="281499"/>
                </a:lnTo>
                <a:lnTo>
                  <a:pt x="41141" y="251458"/>
                </a:lnTo>
                <a:lnTo>
                  <a:pt x="6856" y="220249"/>
                </a:lnTo>
                <a:lnTo>
                  <a:pt x="0" y="188540"/>
                </a:lnTo>
                <a:lnTo>
                  <a:pt x="6856" y="172706"/>
                </a:lnTo>
                <a:lnTo>
                  <a:pt x="41141" y="141498"/>
                </a:lnTo>
                <a:lnTo>
                  <a:pt x="102853" y="111457"/>
                </a:lnTo>
                <a:lnTo>
                  <a:pt x="143994" y="97082"/>
                </a:lnTo>
                <a:lnTo>
                  <a:pt x="191992" y="83250"/>
                </a:lnTo>
                <a:lnTo>
                  <a:pt x="246847" y="70044"/>
                </a:lnTo>
                <a:lnTo>
                  <a:pt x="308559" y="57547"/>
                </a:lnTo>
                <a:lnTo>
                  <a:pt x="350650" y="50129"/>
                </a:lnTo>
                <a:lnTo>
                  <a:pt x="394336" y="43224"/>
                </a:lnTo>
                <a:lnTo>
                  <a:pt x="439504" y="36830"/>
                </a:lnTo>
                <a:lnTo>
                  <a:pt x="486038" y="30947"/>
                </a:lnTo>
                <a:lnTo>
                  <a:pt x="533825" y="25576"/>
                </a:lnTo>
                <a:lnTo>
                  <a:pt x="582751" y="20716"/>
                </a:lnTo>
                <a:lnTo>
                  <a:pt x="632703" y="16368"/>
                </a:lnTo>
                <a:lnTo>
                  <a:pt x="683567" y="12532"/>
                </a:lnTo>
                <a:lnTo>
                  <a:pt x="735227" y="9207"/>
                </a:lnTo>
                <a:lnTo>
                  <a:pt x="787571" y="6394"/>
                </a:lnTo>
                <a:lnTo>
                  <a:pt x="840485" y="4092"/>
                </a:lnTo>
                <a:lnTo>
                  <a:pt x="893855" y="2301"/>
                </a:lnTo>
                <a:lnTo>
                  <a:pt x="947566" y="1023"/>
                </a:lnTo>
                <a:lnTo>
                  <a:pt x="1001505" y="255"/>
                </a:lnTo>
                <a:lnTo>
                  <a:pt x="1055558" y="0"/>
                </a:lnTo>
                <a:lnTo>
                  <a:pt x="1109611" y="255"/>
                </a:lnTo>
                <a:lnTo>
                  <a:pt x="1163550" y="1023"/>
                </a:lnTo>
                <a:lnTo>
                  <a:pt x="1217261" y="2301"/>
                </a:lnTo>
                <a:lnTo>
                  <a:pt x="1270631" y="4092"/>
                </a:lnTo>
                <a:lnTo>
                  <a:pt x="1323544" y="6394"/>
                </a:lnTo>
                <a:lnTo>
                  <a:pt x="1375888" y="9207"/>
                </a:lnTo>
                <a:lnTo>
                  <a:pt x="1427549" y="12532"/>
                </a:lnTo>
                <a:lnTo>
                  <a:pt x="1478412" y="16368"/>
                </a:lnTo>
                <a:lnTo>
                  <a:pt x="1528363" y="20716"/>
                </a:lnTo>
                <a:lnTo>
                  <a:pt x="1577290" y="25576"/>
                </a:lnTo>
                <a:lnTo>
                  <a:pt x="1625077" y="30947"/>
                </a:lnTo>
                <a:lnTo>
                  <a:pt x="1671610" y="36830"/>
                </a:lnTo>
                <a:lnTo>
                  <a:pt x="1716777" y="43224"/>
                </a:lnTo>
                <a:lnTo>
                  <a:pt x="1760463" y="50129"/>
                </a:lnTo>
                <a:lnTo>
                  <a:pt x="1802554" y="57547"/>
                </a:lnTo>
                <a:close/>
              </a:path>
            </a:pathLst>
          </a:custGeom>
          <a:ln w="62825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86972" y="10713648"/>
            <a:ext cx="1800225" cy="294005"/>
          </a:xfrm>
          <a:custGeom>
            <a:avLst/>
            <a:gdLst/>
            <a:ahLst/>
            <a:cxnLst/>
            <a:rect l="l" t="t" r="r" b="b"/>
            <a:pathLst>
              <a:path w="1800225" h="294004">
                <a:moveTo>
                  <a:pt x="1799945" y="0"/>
                </a:moveTo>
                <a:lnTo>
                  <a:pt x="568464" y="0"/>
                </a:lnTo>
                <a:lnTo>
                  <a:pt x="0" y="293460"/>
                </a:lnTo>
                <a:lnTo>
                  <a:pt x="1243731" y="293460"/>
                </a:lnTo>
                <a:lnTo>
                  <a:pt x="1799945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855045" y="8893676"/>
            <a:ext cx="1526540" cy="2112645"/>
          </a:xfrm>
          <a:custGeom>
            <a:avLst/>
            <a:gdLst/>
            <a:ahLst/>
            <a:cxnLst/>
            <a:rect l="l" t="t" r="r" b="b"/>
            <a:pathLst>
              <a:path w="1526540" h="2112645">
                <a:moveTo>
                  <a:pt x="0" y="0"/>
                </a:moveTo>
                <a:lnTo>
                  <a:pt x="1525922" y="0"/>
                </a:lnTo>
                <a:lnTo>
                  <a:pt x="1525922" y="2112430"/>
                </a:lnTo>
                <a:lnTo>
                  <a:pt x="0" y="2112430"/>
                </a:lnTo>
                <a:lnTo>
                  <a:pt x="0" y="0"/>
                </a:lnTo>
                <a:close/>
              </a:path>
            </a:pathLst>
          </a:custGeom>
          <a:solidFill>
            <a:srgbClr val="6821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018495" y="9140538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8970"/>
                </a:lnTo>
                <a:lnTo>
                  <a:pt x="1588" y="174849"/>
                </a:lnTo>
                <a:lnTo>
                  <a:pt x="12709" y="203544"/>
                </a:lnTo>
                <a:lnTo>
                  <a:pt x="42893" y="214116"/>
                </a:lnTo>
                <a:lnTo>
                  <a:pt x="101672" y="215626"/>
                </a:lnTo>
                <a:lnTo>
                  <a:pt x="1097244" y="215626"/>
                </a:lnTo>
                <a:lnTo>
                  <a:pt x="1156083" y="214116"/>
                </a:lnTo>
                <a:lnTo>
                  <a:pt x="1186298" y="203544"/>
                </a:lnTo>
                <a:lnTo>
                  <a:pt x="1197430" y="174849"/>
                </a:lnTo>
                <a:lnTo>
                  <a:pt x="1199021" y="118970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018495" y="9521783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5242"/>
                </a:lnTo>
                <a:lnTo>
                  <a:pt x="1588" y="173271"/>
                </a:lnTo>
                <a:lnTo>
                  <a:pt x="12709" y="203069"/>
                </a:lnTo>
                <a:lnTo>
                  <a:pt x="42893" y="214048"/>
                </a:lnTo>
                <a:lnTo>
                  <a:pt x="101672" y="215616"/>
                </a:lnTo>
                <a:lnTo>
                  <a:pt x="1097244" y="215616"/>
                </a:lnTo>
                <a:lnTo>
                  <a:pt x="1156083" y="214048"/>
                </a:lnTo>
                <a:lnTo>
                  <a:pt x="1186298" y="203069"/>
                </a:lnTo>
                <a:lnTo>
                  <a:pt x="1197430" y="173271"/>
                </a:lnTo>
                <a:lnTo>
                  <a:pt x="1199021" y="115242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018495" y="9899897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68"/>
                </a:lnTo>
                <a:lnTo>
                  <a:pt x="12709" y="12546"/>
                </a:lnTo>
                <a:lnTo>
                  <a:pt x="1588" y="42345"/>
                </a:lnTo>
                <a:lnTo>
                  <a:pt x="0" y="100373"/>
                </a:lnTo>
                <a:lnTo>
                  <a:pt x="0" y="118959"/>
                </a:lnTo>
                <a:lnTo>
                  <a:pt x="1588" y="174839"/>
                </a:lnTo>
                <a:lnTo>
                  <a:pt x="12709" y="203534"/>
                </a:lnTo>
                <a:lnTo>
                  <a:pt x="42893" y="214106"/>
                </a:lnTo>
                <a:lnTo>
                  <a:pt x="101672" y="215616"/>
                </a:lnTo>
                <a:lnTo>
                  <a:pt x="1097244" y="215616"/>
                </a:lnTo>
                <a:lnTo>
                  <a:pt x="1156083" y="214106"/>
                </a:lnTo>
                <a:lnTo>
                  <a:pt x="1186298" y="203534"/>
                </a:lnTo>
                <a:lnTo>
                  <a:pt x="1197430" y="174839"/>
                </a:lnTo>
                <a:lnTo>
                  <a:pt x="1199021" y="118959"/>
                </a:lnTo>
                <a:lnTo>
                  <a:pt x="1199021" y="100373"/>
                </a:lnTo>
                <a:lnTo>
                  <a:pt x="1197430" y="42345"/>
                </a:lnTo>
                <a:lnTo>
                  <a:pt x="1186298" y="12546"/>
                </a:lnTo>
                <a:lnTo>
                  <a:pt x="1156083" y="1568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018495" y="10281131"/>
            <a:ext cx="1199515" cy="215900"/>
          </a:xfrm>
          <a:custGeom>
            <a:avLst/>
            <a:gdLst/>
            <a:ahLst/>
            <a:cxnLst/>
            <a:rect l="l" t="t" r="r" b="b"/>
            <a:pathLst>
              <a:path w="1199515" h="215900">
                <a:moveTo>
                  <a:pt x="1097244" y="0"/>
                </a:moveTo>
                <a:lnTo>
                  <a:pt x="101672" y="0"/>
                </a:lnTo>
                <a:lnTo>
                  <a:pt x="42893" y="1510"/>
                </a:lnTo>
                <a:lnTo>
                  <a:pt x="12709" y="12082"/>
                </a:lnTo>
                <a:lnTo>
                  <a:pt x="1588" y="40777"/>
                </a:lnTo>
                <a:lnTo>
                  <a:pt x="0" y="96656"/>
                </a:lnTo>
                <a:lnTo>
                  <a:pt x="0" y="118962"/>
                </a:lnTo>
                <a:lnTo>
                  <a:pt x="1588" y="174842"/>
                </a:lnTo>
                <a:lnTo>
                  <a:pt x="12709" y="203537"/>
                </a:lnTo>
                <a:lnTo>
                  <a:pt x="42893" y="214109"/>
                </a:lnTo>
                <a:lnTo>
                  <a:pt x="101672" y="215619"/>
                </a:lnTo>
                <a:lnTo>
                  <a:pt x="1097244" y="215619"/>
                </a:lnTo>
                <a:lnTo>
                  <a:pt x="1156083" y="214109"/>
                </a:lnTo>
                <a:lnTo>
                  <a:pt x="1186298" y="203537"/>
                </a:lnTo>
                <a:lnTo>
                  <a:pt x="1197430" y="174842"/>
                </a:lnTo>
                <a:lnTo>
                  <a:pt x="1199021" y="118962"/>
                </a:lnTo>
                <a:lnTo>
                  <a:pt x="1199021" y="96656"/>
                </a:lnTo>
                <a:lnTo>
                  <a:pt x="1197430" y="40777"/>
                </a:lnTo>
                <a:lnTo>
                  <a:pt x="1186298" y="12082"/>
                </a:lnTo>
                <a:lnTo>
                  <a:pt x="1156083" y="1510"/>
                </a:lnTo>
                <a:lnTo>
                  <a:pt x="109724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88413" y="9185854"/>
            <a:ext cx="116095" cy="118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988413" y="9567088"/>
            <a:ext cx="116095" cy="118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988413" y="9948330"/>
            <a:ext cx="116095" cy="11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988413" y="10329567"/>
            <a:ext cx="116095" cy="118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821677" y="10094834"/>
            <a:ext cx="1437005" cy="220345"/>
          </a:xfrm>
          <a:custGeom>
            <a:avLst/>
            <a:gdLst/>
            <a:ahLst/>
            <a:cxnLst/>
            <a:rect l="l" t="t" r="r" b="b"/>
            <a:pathLst>
              <a:path w="1437005" h="220345">
                <a:moveTo>
                  <a:pt x="1226987" y="32240"/>
                </a:moveTo>
                <a:lnTo>
                  <a:pt x="1286840" y="42609"/>
                </a:lnTo>
                <a:lnTo>
                  <a:pt x="1336717" y="53782"/>
                </a:lnTo>
                <a:lnTo>
                  <a:pt x="1376619" y="65610"/>
                </a:lnTo>
                <a:lnTo>
                  <a:pt x="1426497" y="90653"/>
                </a:lnTo>
                <a:lnTo>
                  <a:pt x="1436472" y="103576"/>
                </a:lnTo>
                <a:lnTo>
                  <a:pt x="1436472" y="116572"/>
                </a:lnTo>
                <a:lnTo>
                  <a:pt x="1406546" y="142199"/>
                </a:lnTo>
                <a:lnTo>
                  <a:pt x="1336717" y="166367"/>
                </a:lnTo>
                <a:lnTo>
                  <a:pt x="1286840" y="177539"/>
                </a:lnTo>
                <a:lnTo>
                  <a:pt x="1226987" y="187909"/>
                </a:lnTo>
                <a:lnTo>
                  <a:pt x="1183575" y="194034"/>
                </a:lnTo>
                <a:lnTo>
                  <a:pt x="1137806" y="199515"/>
                </a:lnTo>
                <a:lnTo>
                  <a:pt x="1089942" y="204351"/>
                </a:lnTo>
                <a:lnTo>
                  <a:pt x="1040245" y="208542"/>
                </a:lnTo>
                <a:lnTo>
                  <a:pt x="988977" y="212089"/>
                </a:lnTo>
                <a:lnTo>
                  <a:pt x="936400" y="214990"/>
                </a:lnTo>
                <a:lnTo>
                  <a:pt x="882775" y="217247"/>
                </a:lnTo>
                <a:lnTo>
                  <a:pt x="828364" y="218859"/>
                </a:lnTo>
                <a:lnTo>
                  <a:pt x="773430" y="219826"/>
                </a:lnTo>
                <a:lnTo>
                  <a:pt x="718235" y="220149"/>
                </a:lnTo>
                <a:lnTo>
                  <a:pt x="663039" y="219826"/>
                </a:lnTo>
                <a:lnTo>
                  <a:pt x="608105" y="218859"/>
                </a:lnTo>
                <a:lnTo>
                  <a:pt x="553695" y="217247"/>
                </a:lnTo>
                <a:lnTo>
                  <a:pt x="500070" y="214990"/>
                </a:lnTo>
                <a:lnTo>
                  <a:pt x="447493" y="212089"/>
                </a:lnTo>
                <a:lnTo>
                  <a:pt x="396225" y="208542"/>
                </a:lnTo>
                <a:lnTo>
                  <a:pt x="346528" y="204351"/>
                </a:lnTo>
                <a:lnTo>
                  <a:pt x="298665" y="199515"/>
                </a:lnTo>
                <a:lnTo>
                  <a:pt x="252896" y="194034"/>
                </a:lnTo>
                <a:lnTo>
                  <a:pt x="209484" y="187909"/>
                </a:lnTo>
                <a:lnTo>
                  <a:pt x="149631" y="177539"/>
                </a:lnTo>
                <a:lnTo>
                  <a:pt x="99754" y="166367"/>
                </a:lnTo>
                <a:lnTo>
                  <a:pt x="59852" y="154538"/>
                </a:lnTo>
                <a:lnTo>
                  <a:pt x="9975" y="129495"/>
                </a:lnTo>
                <a:lnTo>
                  <a:pt x="0" y="103576"/>
                </a:lnTo>
                <a:lnTo>
                  <a:pt x="9975" y="90653"/>
                </a:lnTo>
                <a:lnTo>
                  <a:pt x="59852" y="65610"/>
                </a:lnTo>
                <a:lnTo>
                  <a:pt x="99754" y="53782"/>
                </a:lnTo>
                <a:lnTo>
                  <a:pt x="149631" y="42609"/>
                </a:lnTo>
                <a:lnTo>
                  <a:pt x="209484" y="32240"/>
                </a:lnTo>
                <a:lnTo>
                  <a:pt x="252896" y="26114"/>
                </a:lnTo>
                <a:lnTo>
                  <a:pt x="298665" y="20633"/>
                </a:lnTo>
                <a:lnTo>
                  <a:pt x="346528" y="15797"/>
                </a:lnTo>
                <a:lnTo>
                  <a:pt x="396225" y="11606"/>
                </a:lnTo>
                <a:lnTo>
                  <a:pt x="447493" y="8060"/>
                </a:lnTo>
                <a:lnTo>
                  <a:pt x="500070" y="5158"/>
                </a:lnTo>
                <a:lnTo>
                  <a:pt x="553695" y="2901"/>
                </a:lnTo>
                <a:lnTo>
                  <a:pt x="608105" y="1289"/>
                </a:lnTo>
                <a:lnTo>
                  <a:pt x="663039" y="322"/>
                </a:lnTo>
                <a:lnTo>
                  <a:pt x="718235" y="0"/>
                </a:lnTo>
                <a:lnTo>
                  <a:pt x="773430" y="322"/>
                </a:lnTo>
                <a:lnTo>
                  <a:pt x="828364" y="1289"/>
                </a:lnTo>
                <a:lnTo>
                  <a:pt x="882775" y="2901"/>
                </a:lnTo>
                <a:lnTo>
                  <a:pt x="936400" y="5158"/>
                </a:lnTo>
                <a:lnTo>
                  <a:pt x="988977" y="8060"/>
                </a:lnTo>
                <a:lnTo>
                  <a:pt x="1040245" y="11606"/>
                </a:lnTo>
                <a:lnTo>
                  <a:pt x="1089942" y="15797"/>
                </a:lnTo>
                <a:lnTo>
                  <a:pt x="1137806" y="20633"/>
                </a:lnTo>
                <a:lnTo>
                  <a:pt x="1183575" y="26114"/>
                </a:lnTo>
                <a:lnTo>
                  <a:pt x="1226987" y="32240"/>
                </a:lnTo>
                <a:close/>
              </a:path>
            </a:pathLst>
          </a:custGeom>
          <a:ln w="41883">
            <a:solidFill>
              <a:srgbClr val="0072C6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227957" y="9986564"/>
            <a:ext cx="1071880" cy="231140"/>
          </a:xfrm>
          <a:custGeom>
            <a:avLst/>
            <a:gdLst/>
            <a:ahLst/>
            <a:cxnLst/>
            <a:rect l="l" t="t" r="r" b="b"/>
            <a:pathLst>
              <a:path w="1071880" h="231140">
                <a:moveTo>
                  <a:pt x="1071485" y="0"/>
                </a:moveTo>
                <a:lnTo>
                  <a:pt x="338314" y="0"/>
                </a:lnTo>
                <a:lnTo>
                  <a:pt x="0" y="231040"/>
                </a:lnTo>
                <a:lnTo>
                  <a:pt x="740396" y="231040"/>
                </a:lnTo>
                <a:lnTo>
                  <a:pt x="1071485" y="0"/>
                </a:lnTo>
                <a:close/>
              </a:path>
            </a:pathLst>
          </a:custGeom>
          <a:solidFill>
            <a:srgbClr val="282828">
              <a:alpha val="1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075291" y="9032237"/>
            <a:ext cx="855344" cy="1183640"/>
          </a:xfrm>
          <a:custGeom>
            <a:avLst/>
            <a:gdLst/>
            <a:ahLst/>
            <a:cxnLst/>
            <a:rect l="l" t="t" r="r" b="b"/>
            <a:pathLst>
              <a:path w="855344" h="1183640">
                <a:moveTo>
                  <a:pt x="0" y="0"/>
                </a:moveTo>
                <a:lnTo>
                  <a:pt x="854947" y="0"/>
                </a:lnTo>
                <a:lnTo>
                  <a:pt x="854947" y="1183450"/>
                </a:lnTo>
                <a:lnTo>
                  <a:pt x="0" y="1183450"/>
                </a:lnTo>
                <a:lnTo>
                  <a:pt x="0" y="0"/>
                </a:lnTo>
                <a:close/>
              </a:path>
            </a:pathLst>
          </a:custGeom>
          <a:solidFill>
            <a:srgbClr val="DC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166911" y="9170537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9"/>
                </a:lnTo>
                <a:lnTo>
                  <a:pt x="890" y="22846"/>
                </a:lnTo>
                <a:lnTo>
                  <a:pt x="0" y="54155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4155"/>
                </a:lnTo>
                <a:lnTo>
                  <a:pt x="670817" y="22846"/>
                </a:lnTo>
                <a:lnTo>
                  <a:pt x="664587" y="6769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166911" y="9384122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8"/>
                </a:lnTo>
                <a:lnTo>
                  <a:pt x="890" y="22842"/>
                </a:lnTo>
                <a:lnTo>
                  <a:pt x="0" y="54144"/>
                </a:lnTo>
                <a:lnTo>
                  <a:pt x="0" y="64563"/>
                </a:lnTo>
                <a:lnTo>
                  <a:pt x="890" y="97070"/>
                </a:lnTo>
                <a:lnTo>
                  <a:pt x="7120" y="113763"/>
                </a:lnTo>
                <a:lnTo>
                  <a:pt x="24030" y="119913"/>
                </a:lnTo>
                <a:lnTo>
                  <a:pt x="56961" y="120792"/>
                </a:lnTo>
                <a:lnTo>
                  <a:pt x="614745" y="120792"/>
                </a:lnTo>
                <a:lnTo>
                  <a:pt x="647676" y="119913"/>
                </a:lnTo>
                <a:lnTo>
                  <a:pt x="664587" y="113763"/>
                </a:lnTo>
                <a:lnTo>
                  <a:pt x="670817" y="97070"/>
                </a:lnTo>
                <a:lnTo>
                  <a:pt x="671707" y="64563"/>
                </a:lnTo>
                <a:lnTo>
                  <a:pt x="671707" y="54144"/>
                </a:lnTo>
                <a:lnTo>
                  <a:pt x="670817" y="22842"/>
                </a:lnTo>
                <a:lnTo>
                  <a:pt x="664587" y="6768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166911" y="9595948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78"/>
                </a:lnTo>
                <a:lnTo>
                  <a:pt x="7120" y="7029"/>
                </a:lnTo>
                <a:lnTo>
                  <a:pt x="890" y="23725"/>
                </a:lnTo>
                <a:lnTo>
                  <a:pt x="0" y="56239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6239"/>
                </a:lnTo>
                <a:lnTo>
                  <a:pt x="670817" y="23725"/>
                </a:lnTo>
                <a:lnTo>
                  <a:pt x="664587" y="7029"/>
                </a:lnTo>
                <a:lnTo>
                  <a:pt x="647676" y="878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66911" y="9809533"/>
            <a:ext cx="671830" cy="121285"/>
          </a:xfrm>
          <a:custGeom>
            <a:avLst/>
            <a:gdLst/>
            <a:ahLst/>
            <a:cxnLst/>
            <a:rect l="l" t="t" r="r" b="b"/>
            <a:pathLst>
              <a:path w="671830" h="121284">
                <a:moveTo>
                  <a:pt x="614745" y="0"/>
                </a:moveTo>
                <a:lnTo>
                  <a:pt x="56961" y="0"/>
                </a:lnTo>
                <a:lnTo>
                  <a:pt x="24030" y="846"/>
                </a:lnTo>
                <a:lnTo>
                  <a:pt x="7120" y="6769"/>
                </a:lnTo>
                <a:lnTo>
                  <a:pt x="890" y="22846"/>
                </a:lnTo>
                <a:lnTo>
                  <a:pt x="0" y="54155"/>
                </a:lnTo>
                <a:lnTo>
                  <a:pt x="0" y="66647"/>
                </a:lnTo>
                <a:lnTo>
                  <a:pt x="890" y="97955"/>
                </a:lnTo>
                <a:lnTo>
                  <a:pt x="7120" y="114033"/>
                </a:lnTo>
                <a:lnTo>
                  <a:pt x="24030" y="119956"/>
                </a:lnTo>
                <a:lnTo>
                  <a:pt x="56961" y="120802"/>
                </a:lnTo>
                <a:lnTo>
                  <a:pt x="614745" y="120802"/>
                </a:lnTo>
                <a:lnTo>
                  <a:pt x="647676" y="119956"/>
                </a:lnTo>
                <a:lnTo>
                  <a:pt x="664587" y="114033"/>
                </a:lnTo>
                <a:lnTo>
                  <a:pt x="670817" y="97955"/>
                </a:lnTo>
                <a:lnTo>
                  <a:pt x="671707" y="66647"/>
                </a:lnTo>
                <a:lnTo>
                  <a:pt x="671707" y="54155"/>
                </a:lnTo>
                <a:lnTo>
                  <a:pt x="670817" y="22846"/>
                </a:lnTo>
                <a:lnTo>
                  <a:pt x="664587" y="6769"/>
                </a:lnTo>
                <a:lnTo>
                  <a:pt x="647676" y="846"/>
                </a:lnTo>
                <a:lnTo>
                  <a:pt x="6147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10272" y="9195921"/>
            <a:ext cx="65050" cy="66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10272" y="9409507"/>
            <a:ext cx="65050" cy="6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710272" y="9623091"/>
            <a:ext cx="65050" cy="665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10272" y="9836673"/>
            <a:ext cx="65050" cy="665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309855" y="9969874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6"/>
                </a:lnTo>
              </a:path>
            </a:pathLst>
          </a:custGeom>
          <a:ln w="59265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64101" y="9778309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13" y="0"/>
                </a:moveTo>
                <a:lnTo>
                  <a:pt x="98108" y="7459"/>
                </a:lnTo>
                <a:lnTo>
                  <a:pt x="59030" y="28115"/>
                </a:lnTo>
                <a:lnTo>
                  <a:pt x="27944" y="59388"/>
                </a:lnTo>
                <a:lnTo>
                  <a:pt x="7413" y="98693"/>
                </a:lnTo>
                <a:lnTo>
                  <a:pt x="0" y="143451"/>
                </a:lnTo>
                <a:lnTo>
                  <a:pt x="7413" y="189664"/>
                </a:lnTo>
                <a:lnTo>
                  <a:pt x="27944" y="229853"/>
                </a:lnTo>
                <a:lnTo>
                  <a:pt x="59030" y="261579"/>
                </a:lnTo>
                <a:lnTo>
                  <a:pt x="98108" y="282403"/>
                </a:lnTo>
                <a:lnTo>
                  <a:pt x="142613" y="289886"/>
                </a:lnTo>
                <a:lnTo>
                  <a:pt x="188549" y="282403"/>
                </a:lnTo>
                <a:lnTo>
                  <a:pt x="228494" y="261579"/>
                </a:lnTo>
                <a:lnTo>
                  <a:pt x="260026" y="229853"/>
                </a:lnTo>
                <a:lnTo>
                  <a:pt x="280721" y="189664"/>
                </a:lnTo>
                <a:lnTo>
                  <a:pt x="288158" y="143451"/>
                </a:lnTo>
                <a:lnTo>
                  <a:pt x="280721" y="98693"/>
                </a:lnTo>
                <a:lnTo>
                  <a:pt x="260026" y="59388"/>
                </a:lnTo>
                <a:lnTo>
                  <a:pt x="228494" y="28115"/>
                </a:lnTo>
                <a:lnTo>
                  <a:pt x="188549" y="7459"/>
                </a:lnTo>
                <a:lnTo>
                  <a:pt x="142613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02215" y="9629130"/>
            <a:ext cx="211093" cy="211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73095" y="10516861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838"/>
                </a:lnTo>
              </a:path>
            </a:pathLst>
          </a:custGeom>
          <a:ln w="59338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27304" y="10325299"/>
            <a:ext cx="288290" cy="290195"/>
          </a:xfrm>
          <a:custGeom>
            <a:avLst/>
            <a:gdLst/>
            <a:ahLst/>
            <a:cxnLst/>
            <a:rect l="l" t="t" r="r" b="b"/>
            <a:pathLst>
              <a:path w="288290" h="290195">
                <a:moveTo>
                  <a:pt x="142602" y="0"/>
                </a:moveTo>
                <a:lnTo>
                  <a:pt x="98110" y="7459"/>
                </a:lnTo>
                <a:lnTo>
                  <a:pt x="59037" y="28116"/>
                </a:lnTo>
                <a:lnTo>
                  <a:pt x="27950" y="59388"/>
                </a:lnTo>
                <a:lnTo>
                  <a:pt x="7415" y="98693"/>
                </a:lnTo>
                <a:lnTo>
                  <a:pt x="0" y="143449"/>
                </a:lnTo>
                <a:lnTo>
                  <a:pt x="7415" y="189663"/>
                </a:lnTo>
                <a:lnTo>
                  <a:pt x="27950" y="229853"/>
                </a:lnTo>
                <a:lnTo>
                  <a:pt x="59037" y="261580"/>
                </a:lnTo>
                <a:lnTo>
                  <a:pt x="98110" y="282404"/>
                </a:lnTo>
                <a:lnTo>
                  <a:pt x="142602" y="289887"/>
                </a:lnTo>
                <a:lnTo>
                  <a:pt x="188551" y="282404"/>
                </a:lnTo>
                <a:lnTo>
                  <a:pt x="228508" y="261580"/>
                </a:lnTo>
                <a:lnTo>
                  <a:pt x="260049" y="229853"/>
                </a:lnTo>
                <a:lnTo>
                  <a:pt x="280750" y="189663"/>
                </a:lnTo>
                <a:lnTo>
                  <a:pt x="288190" y="143449"/>
                </a:lnTo>
                <a:lnTo>
                  <a:pt x="280750" y="98693"/>
                </a:lnTo>
                <a:lnTo>
                  <a:pt x="260049" y="59388"/>
                </a:lnTo>
                <a:lnTo>
                  <a:pt x="228508" y="28116"/>
                </a:lnTo>
                <a:lnTo>
                  <a:pt x="188551" y="7459"/>
                </a:lnTo>
                <a:lnTo>
                  <a:pt x="142602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65449" y="10176119"/>
            <a:ext cx="211051" cy="2119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677045" y="10131419"/>
            <a:ext cx="0" cy="262255"/>
          </a:xfrm>
          <a:custGeom>
            <a:avLst/>
            <a:gdLst/>
            <a:ahLst/>
            <a:cxnLst/>
            <a:rect l="l" t="t" r="r" b="b"/>
            <a:pathLst>
              <a:path h="262254">
                <a:moveTo>
                  <a:pt x="0" y="0"/>
                </a:moveTo>
                <a:lnTo>
                  <a:pt x="0" y="262146"/>
                </a:lnTo>
              </a:path>
            </a:pathLst>
          </a:custGeom>
          <a:ln w="71306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01604" y="9900902"/>
            <a:ext cx="347345" cy="349250"/>
          </a:xfrm>
          <a:custGeom>
            <a:avLst/>
            <a:gdLst/>
            <a:ahLst/>
            <a:cxnLst/>
            <a:rect l="l" t="t" r="r" b="b"/>
            <a:pathLst>
              <a:path w="347344" h="349250">
                <a:moveTo>
                  <a:pt x="171617" y="0"/>
                </a:moveTo>
                <a:lnTo>
                  <a:pt x="126620" y="6293"/>
                </a:lnTo>
                <a:lnTo>
                  <a:pt x="85799" y="23975"/>
                </a:lnTo>
                <a:lnTo>
                  <a:pt x="50940" y="51247"/>
                </a:lnTo>
                <a:lnTo>
                  <a:pt x="23830" y="86311"/>
                </a:lnTo>
                <a:lnTo>
                  <a:pt x="6255" y="127369"/>
                </a:lnTo>
                <a:lnTo>
                  <a:pt x="0" y="172623"/>
                </a:lnTo>
                <a:lnTo>
                  <a:pt x="6255" y="219390"/>
                </a:lnTo>
                <a:lnTo>
                  <a:pt x="23830" y="261462"/>
                </a:lnTo>
                <a:lnTo>
                  <a:pt x="50940" y="297141"/>
                </a:lnTo>
                <a:lnTo>
                  <a:pt x="85799" y="324729"/>
                </a:lnTo>
                <a:lnTo>
                  <a:pt x="126620" y="342527"/>
                </a:lnTo>
                <a:lnTo>
                  <a:pt x="171617" y="348837"/>
                </a:lnTo>
                <a:lnTo>
                  <a:pt x="218115" y="342527"/>
                </a:lnTo>
                <a:lnTo>
                  <a:pt x="259941" y="324729"/>
                </a:lnTo>
                <a:lnTo>
                  <a:pt x="295409" y="297141"/>
                </a:lnTo>
                <a:lnTo>
                  <a:pt x="322832" y="261462"/>
                </a:lnTo>
                <a:lnTo>
                  <a:pt x="340523" y="219390"/>
                </a:lnTo>
                <a:lnTo>
                  <a:pt x="346795" y="172623"/>
                </a:lnTo>
                <a:lnTo>
                  <a:pt x="340523" y="127369"/>
                </a:lnTo>
                <a:lnTo>
                  <a:pt x="322832" y="86311"/>
                </a:lnTo>
                <a:lnTo>
                  <a:pt x="295409" y="51247"/>
                </a:lnTo>
                <a:lnTo>
                  <a:pt x="259941" y="23975"/>
                </a:lnTo>
                <a:lnTo>
                  <a:pt x="218115" y="6293"/>
                </a:lnTo>
                <a:lnTo>
                  <a:pt x="171617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547467" y="9721368"/>
            <a:ext cx="254635" cy="255270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5231" y="0"/>
                </a:moveTo>
                <a:lnTo>
                  <a:pt x="76995" y="10046"/>
                </a:lnTo>
                <a:lnTo>
                  <a:pt x="37132" y="37267"/>
                </a:lnTo>
                <a:lnTo>
                  <a:pt x="10011" y="77282"/>
                </a:lnTo>
                <a:lnTo>
                  <a:pt x="0" y="125713"/>
                </a:lnTo>
                <a:lnTo>
                  <a:pt x="10011" y="176219"/>
                </a:lnTo>
                <a:lnTo>
                  <a:pt x="37132" y="217297"/>
                </a:lnTo>
                <a:lnTo>
                  <a:pt x="76995" y="244906"/>
                </a:lnTo>
                <a:lnTo>
                  <a:pt x="125231" y="255007"/>
                </a:lnTo>
                <a:lnTo>
                  <a:pt x="175526" y="244906"/>
                </a:lnTo>
                <a:lnTo>
                  <a:pt x="216446" y="217297"/>
                </a:lnTo>
                <a:lnTo>
                  <a:pt x="243956" y="176219"/>
                </a:lnTo>
                <a:lnTo>
                  <a:pt x="254023" y="125713"/>
                </a:lnTo>
                <a:lnTo>
                  <a:pt x="243956" y="77282"/>
                </a:lnTo>
                <a:lnTo>
                  <a:pt x="216446" y="37267"/>
                </a:lnTo>
                <a:lnTo>
                  <a:pt x="175526" y="10046"/>
                </a:lnTo>
                <a:lnTo>
                  <a:pt x="125231" y="0"/>
                </a:lnTo>
                <a:close/>
              </a:path>
            </a:pathLst>
          </a:custGeom>
          <a:solidFill>
            <a:srgbClr val="79A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8138159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85" dirty="0">
                <a:latin typeface="Arial"/>
                <a:cs typeface="Arial"/>
              </a:rPr>
              <a:t>CloudBread </a:t>
            </a:r>
            <a:r>
              <a:rPr spc="-925" dirty="0"/>
              <a:t>프로젝트</a:t>
            </a:r>
            <a:r>
              <a:rPr spc="-1315" dirty="0"/>
              <a:t> </a:t>
            </a:r>
            <a:r>
              <a:rPr spc="-1005" dirty="0"/>
              <a:t>레포지토리</a:t>
            </a:r>
          </a:p>
        </p:txBody>
      </p:sp>
      <p:sp>
        <p:nvSpPr>
          <p:cNvPr id="3" name="object 3"/>
          <p:cNvSpPr/>
          <p:nvPr/>
        </p:nvSpPr>
        <p:spPr>
          <a:xfrm>
            <a:off x="3403037" y="4672329"/>
            <a:ext cx="13298024" cy="206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35754" y="4759929"/>
            <a:ext cx="1554296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클라  개발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0832" y="4759929"/>
            <a:ext cx="1417817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서버  개발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0676" y="4759929"/>
            <a:ext cx="1843174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게임  관리</a:t>
            </a:r>
            <a:endParaRPr sz="5250" dirty="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25596" y="4759929"/>
            <a:ext cx="1775163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5250" spc="-535" dirty="0">
                <a:solidFill>
                  <a:srgbClr val="FFFFFF"/>
                </a:solidFill>
                <a:latin typeface="Gulim"/>
                <a:cs typeface="Gulim"/>
              </a:rPr>
              <a:t>유저  분석</a:t>
            </a:r>
            <a:endParaRPr sz="5250" dirty="0">
              <a:latin typeface="Gulim"/>
              <a:cs typeface="Gulim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37774"/>
              </p:ext>
            </p:extLst>
          </p:nvPr>
        </p:nvGraphicFramePr>
        <p:xfrm>
          <a:off x="5345156" y="6964122"/>
          <a:ext cx="4625340" cy="399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170">
                <a:tc>
                  <a:txBody>
                    <a:bodyPr/>
                    <a:lstStyle/>
                    <a:p>
                      <a:pPr marL="5289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클라우드 기반 서버</a:t>
                      </a:r>
                      <a:r>
                        <a:rPr sz="2950" b="0" spc="-300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엔진</a:t>
                      </a:r>
                      <a:endParaRPr sz="2950" dirty="0">
                        <a:latin typeface="Malgun Gothic Semilight"/>
                        <a:cs typeface="Malgun Gothic Semilight"/>
                      </a:endParaRPr>
                    </a:p>
                  </a:txBody>
                  <a:tcPr marL="0" marR="0" marT="32384" marB="0">
                    <a:solidFill>
                      <a:srgbClr val="1E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8339">
                <a:tc>
                  <a:txBody>
                    <a:bodyPr/>
                    <a:lstStyle/>
                    <a:p>
                      <a:pPr marL="716915" marR="0" lvl="0" indent="-47117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8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  <a:defRPr/>
                      </a:pPr>
                      <a:r>
                        <a:rPr lang="en-US" altLang="ko-KR" sz="3900" spc="75" baseline="2136" dirty="0">
                          <a:latin typeface="+mn-lt"/>
                          <a:cs typeface="Calibri"/>
                        </a:rPr>
                        <a:t> </a:t>
                      </a:r>
                    </a:p>
                    <a:p>
                      <a:pPr marL="716915" marR="0" lvl="0" indent="-47117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8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  <a:defRPr/>
                      </a:pPr>
                      <a:r>
                        <a:rPr lang="en-US" altLang="ko-KR" sz="3900" spc="75" baseline="2136" dirty="0" err="1">
                          <a:latin typeface="+mn-lt"/>
                          <a:cs typeface="Calibri"/>
                        </a:rPr>
                        <a:t>CloudBread</a:t>
                      </a:r>
                      <a:r>
                        <a:rPr lang="en-US" altLang="ko-KR" sz="3900" spc="75" baseline="2136" dirty="0">
                          <a:latin typeface="+mn-lt"/>
                          <a:cs typeface="Calibri"/>
                        </a:rPr>
                        <a:t>-ARM</a:t>
                      </a:r>
                      <a:endParaRPr lang="en-US" altLang="ko-KR" sz="3900" spc="75" baseline="2136" dirty="0">
                        <a:latin typeface="Calibri"/>
                        <a:cs typeface="Calibri"/>
                      </a:endParaRPr>
                    </a:p>
                    <a:p>
                      <a:pPr marL="716915" indent="-471170">
                        <a:lnSpc>
                          <a:spcPct val="100000"/>
                        </a:lnSpc>
                        <a:spcBef>
                          <a:spcPts val="1085"/>
                        </a:spcBef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</a:pPr>
                      <a:r>
                        <a:rPr sz="3900" spc="75" baseline="2136" dirty="0" err="1">
                          <a:latin typeface="Calibri"/>
                          <a:cs typeface="Calibri"/>
                        </a:rPr>
                        <a:t>CloudBread</a:t>
                      </a:r>
                      <a:r>
                        <a:rPr sz="3900" spc="75" baseline="2136" dirty="0">
                          <a:latin typeface="Calibri"/>
                          <a:cs typeface="Calibri"/>
                        </a:rPr>
                        <a:t>-Scheduler</a:t>
                      </a:r>
                      <a:r>
                        <a:rPr lang="en-US" altLang="ko-KR" sz="3900" spc="75" baseline="2136" dirty="0">
                          <a:latin typeface="Calibri"/>
                          <a:cs typeface="Calibri"/>
                        </a:rPr>
                        <a:t> </a:t>
                      </a:r>
                    </a:p>
                    <a:p>
                      <a:pPr marL="716915" indent="-471170">
                        <a:lnSpc>
                          <a:spcPct val="100000"/>
                        </a:lnSpc>
                        <a:spcBef>
                          <a:spcPts val="1085"/>
                        </a:spcBef>
                        <a:buFont typeface="Arial"/>
                        <a:buChar char="•"/>
                        <a:tabLst>
                          <a:tab pos="716915" algn="l"/>
                          <a:tab pos="717550" algn="l"/>
                        </a:tabLst>
                      </a:pPr>
                      <a:endParaRPr sz="3900" baseline="2136" dirty="0">
                        <a:latin typeface="Calibri"/>
                        <a:cs typeface="Calibri"/>
                      </a:endParaRPr>
                    </a:p>
                  </a:txBody>
                  <a:tcPr marL="0" marR="0" marT="23241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L="7169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950" b="0" spc="-4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P2P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실시간 통신</a:t>
                      </a:r>
                      <a:r>
                        <a:rPr sz="2950" b="0" spc="-190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 </a:t>
                      </a:r>
                      <a:r>
                        <a:rPr sz="2950" b="0" spc="-385" dirty="0">
                          <a:solidFill>
                            <a:srgbClr val="FFFFFF"/>
                          </a:solidFill>
                          <a:latin typeface="Malgun Gothic Semilight"/>
                          <a:cs typeface="Malgun Gothic Semilight"/>
                        </a:rPr>
                        <a:t>서버</a:t>
                      </a:r>
                      <a:endParaRPr sz="2950" dirty="0">
                        <a:latin typeface="Malgun Gothic Semilight"/>
                        <a:cs typeface="Malgun Gothic Semilight"/>
                      </a:endParaRPr>
                    </a:p>
                  </a:txBody>
                  <a:tcPr marL="0" marR="0" marT="29845" marB="0">
                    <a:solidFill>
                      <a:srgbClr val="1E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549910" indent="-471170">
                        <a:lnSpc>
                          <a:spcPct val="100000"/>
                        </a:lnSpc>
                        <a:spcBef>
                          <a:spcPts val="509"/>
                        </a:spcBef>
                        <a:buFont typeface="Arial"/>
                        <a:buChar char="•"/>
                        <a:tabLst>
                          <a:tab pos="549275" algn="l"/>
                          <a:tab pos="550545" algn="l"/>
                        </a:tabLst>
                      </a:pPr>
                      <a:r>
                        <a:rPr sz="3900" spc="82" baseline="2136" dirty="0">
                          <a:latin typeface="Calibri"/>
                          <a:cs typeface="Calibri"/>
                        </a:rPr>
                        <a:t>CloudBread-Socket</a:t>
                      </a:r>
                      <a:endParaRPr sz="3900" baseline="2136" dirty="0">
                        <a:latin typeface="Calibri"/>
                        <a:cs typeface="Calibri"/>
                      </a:endParaRPr>
                    </a:p>
                  </a:txBody>
                  <a:tcPr marL="0" marR="0" marT="64769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885149" y="6711010"/>
            <a:ext cx="412115" cy="1831339"/>
          </a:xfrm>
          <a:custGeom>
            <a:avLst/>
            <a:gdLst/>
            <a:ahLst/>
            <a:cxnLst/>
            <a:rect l="l" t="t" r="r" b="b"/>
            <a:pathLst>
              <a:path w="412114" h="1831340">
                <a:moveTo>
                  <a:pt x="0" y="0"/>
                </a:moveTo>
                <a:lnTo>
                  <a:pt x="0" y="1831253"/>
                </a:lnTo>
                <a:lnTo>
                  <a:pt x="406259" y="1831253"/>
                </a:lnTo>
                <a:lnTo>
                  <a:pt x="411495" y="1831253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0131" y="851975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2294" y="7775522"/>
            <a:ext cx="4284345" cy="890905"/>
          </a:xfrm>
          <a:custGeom>
            <a:avLst/>
            <a:gdLst/>
            <a:ahLst/>
            <a:cxnLst/>
            <a:rect l="l" t="t" r="r" b="b"/>
            <a:pathLst>
              <a:path w="4284344" h="890904">
                <a:moveTo>
                  <a:pt x="0" y="0"/>
                </a:moveTo>
                <a:lnTo>
                  <a:pt x="4284058" y="0"/>
                </a:lnTo>
                <a:lnTo>
                  <a:pt x="4284058" y="890862"/>
                </a:lnTo>
                <a:lnTo>
                  <a:pt x="0" y="8908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96475" y="7987056"/>
            <a:ext cx="38042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1170" indent="-47117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470534" algn="l"/>
                <a:tab pos="471805" algn="l"/>
              </a:tabLst>
            </a:pPr>
            <a:r>
              <a:rPr sz="3900" spc="89" baseline="2136" dirty="0">
                <a:latin typeface="Calibri"/>
                <a:cs typeface="Calibri"/>
              </a:rPr>
              <a:t>CloudBead-Admin-Web</a:t>
            </a:r>
            <a:endParaRPr sz="3900" baseline="213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52294" y="7159373"/>
            <a:ext cx="4434205" cy="616585"/>
          </a:xfrm>
          <a:prstGeom prst="rect">
            <a:avLst/>
          </a:prstGeom>
          <a:solidFill>
            <a:srgbClr val="565E6E"/>
          </a:solidFill>
        </p:spPr>
        <p:txBody>
          <a:bodyPr vert="horz" wrap="square" lIns="0" tIns="36195" rIns="0" bIns="0" rtlCol="0">
            <a:spAutoFit/>
          </a:bodyPr>
          <a:lstStyle/>
          <a:p>
            <a:pPr marL="1144270">
              <a:lnSpc>
                <a:spcPct val="100000"/>
              </a:lnSpc>
              <a:spcBef>
                <a:spcPts val="285"/>
              </a:spcBef>
            </a:pP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게임 관리자</a:t>
            </a:r>
            <a:r>
              <a:rPr sz="2950" b="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웹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71683" y="6711010"/>
            <a:ext cx="532130" cy="1511300"/>
          </a:xfrm>
          <a:custGeom>
            <a:avLst/>
            <a:gdLst/>
            <a:ahLst/>
            <a:cxnLst/>
            <a:rect l="l" t="t" r="r" b="b"/>
            <a:pathLst>
              <a:path w="532129" h="1511300">
                <a:moveTo>
                  <a:pt x="0" y="0"/>
                </a:moveTo>
                <a:lnTo>
                  <a:pt x="0" y="1511116"/>
                </a:lnTo>
                <a:lnTo>
                  <a:pt x="526842" y="1511116"/>
                </a:lnTo>
                <a:lnTo>
                  <a:pt x="532078" y="1511116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07268" y="819962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74796" y="2394482"/>
            <a:ext cx="4987290" cy="1855470"/>
          </a:xfrm>
          <a:custGeom>
            <a:avLst/>
            <a:gdLst/>
            <a:ahLst/>
            <a:cxnLst/>
            <a:rect l="l" t="t" r="r" b="b"/>
            <a:pathLst>
              <a:path w="4987290" h="1855470">
                <a:moveTo>
                  <a:pt x="0" y="1855325"/>
                </a:moveTo>
                <a:lnTo>
                  <a:pt x="4986989" y="1855325"/>
                </a:lnTo>
                <a:lnTo>
                  <a:pt x="4986989" y="0"/>
                </a:lnTo>
                <a:lnTo>
                  <a:pt x="0" y="0"/>
                </a:lnTo>
                <a:lnTo>
                  <a:pt x="0" y="1855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15553" y="2494030"/>
            <a:ext cx="130175" cy="15125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6743" y="2483558"/>
            <a:ext cx="4036060" cy="10166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75" dirty="0" err="1">
                <a:latin typeface="Calibri"/>
                <a:cs typeface="Calibri"/>
              </a:rPr>
              <a:t>CloudBread</a:t>
            </a:r>
            <a:r>
              <a:rPr sz="2600" spc="75" dirty="0">
                <a:latin typeface="Calibri"/>
                <a:cs typeface="Calibri"/>
              </a:rPr>
              <a:t>-Unity-SDK  </a:t>
            </a:r>
            <a:endParaRPr lang="en-US" altLang="ko-KR" sz="2600" spc="75" dirty="0">
              <a:latin typeface="Calibri"/>
              <a:cs typeface="Calibri"/>
            </a:endParaRPr>
          </a:p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55" dirty="0" err="1">
                <a:latin typeface="Calibri"/>
                <a:cs typeface="Calibri"/>
              </a:rPr>
              <a:t>CloudBread</a:t>
            </a:r>
            <a:r>
              <a:rPr sz="2600" spc="55" dirty="0">
                <a:latin typeface="Calibri"/>
                <a:cs typeface="Calibri"/>
              </a:rPr>
              <a:t>-Unity-Client  </a:t>
            </a:r>
            <a:endParaRPr lang="en-US" altLang="ko-KR" sz="2600" spc="55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74796" y="1793453"/>
            <a:ext cx="5145405" cy="601345"/>
          </a:xfrm>
          <a:prstGeom prst="rect">
            <a:avLst/>
          </a:prstGeom>
          <a:solidFill>
            <a:srgbClr val="DB5557"/>
          </a:solidFill>
        </p:spPr>
        <p:txBody>
          <a:bodyPr vert="horz" wrap="square" lIns="0" tIns="41275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325"/>
              </a:spcBef>
            </a:pPr>
            <a:r>
              <a:rPr sz="2950" b="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Unity </a:t>
            </a:r>
            <a:r>
              <a:rPr sz="2950" b="0" spc="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- </a:t>
            </a:r>
            <a:r>
              <a:rPr sz="2950" b="0" spc="-10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CloudBread</a:t>
            </a:r>
            <a:r>
              <a:rPr sz="2950" b="0" spc="-2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연동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28427" y="3326139"/>
            <a:ext cx="1968500" cy="1309370"/>
          </a:xfrm>
          <a:custGeom>
            <a:avLst/>
            <a:gdLst/>
            <a:ahLst/>
            <a:cxnLst/>
            <a:rect l="l" t="t" r="r" b="b"/>
            <a:pathLst>
              <a:path w="1968500" h="1309370">
                <a:moveTo>
                  <a:pt x="0" y="1309153"/>
                </a:moveTo>
                <a:lnTo>
                  <a:pt x="0" y="1116406"/>
                </a:lnTo>
                <a:lnTo>
                  <a:pt x="1968212" y="1116406"/>
                </a:lnTo>
                <a:lnTo>
                  <a:pt x="1968212" y="0"/>
                </a:lnTo>
                <a:lnTo>
                  <a:pt x="1645007" y="0"/>
                </a:lnTo>
                <a:lnTo>
                  <a:pt x="1639772" y="0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19687" y="3303627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5024" y="0"/>
                </a:moveTo>
                <a:lnTo>
                  <a:pt x="0" y="22512"/>
                </a:lnTo>
                <a:lnTo>
                  <a:pt x="45024" y="45024"/>
                </a:lnTo>
                <a:lnTo>
                  <a:pt x="4502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876016" y="2843285"/>
            <a:ext cx="4834255" cy="1343660"/>
          </a:xfrm>
          <a:custGeom>
            <a:avLst/>
            <a:gdLst/>
            <a:ahLst/>
            <a:cxnLst/>
            <a:rect l="l" t="t" r="r" b="b"/>
            <a:pathLst>
              <a:path w="4834255" h="1343660">
                <a:moveTo>
                  <a:pt x="0" y="1343550"/>
                </a:moveTo>
                <a:lnTo>
                  <a:pt x="4833884" y="1343550"/>
                </a:lnTo>
                <a:lnTo>
                  <a:pt x="4833884" y="0"/>
                </a:lnTo>
                <a:lnTo>
                  <a:pt x="0" y="0"/>
                </a:lnTo>
                <a:lnTo>
                  <a:pt x="0" y="1343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114753" y="2912866"/>
            <a:ext cx="130175" cy="103060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0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2600" spc="5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85943" y="2912864"/>
            <a:ext cx="3883025" cy="101028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2600" spc="65" dirty="0">
                <a:latin typeface="Calibri"/>
                <a:cs typeface="Calibri"/>
              </a:rPr>
              <a:t>Big </a:t>
            </a:r>
            <a:r>
              <a:rPr sz="2600" spc="10" dirty="0">
                <a:latin typeface="Calibri"/>
                <a:cs typeface="Calibri"/>
              </a:rPr>
              <a:t>data </a:t>
            </a:r>
            <a:r>
              <a:rPr sz="2600" spc="-125" dirty="0">
                <a:latin typeface="Calibri"/>
                <a:cs typeface="Calibri"/>
              </a:rPr>
              <a:t>/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40" dirty="0">
                <a:latin typeface="Calibri"/>
                <a:cs typeface="Calibri"/>
              </a:rPr>
              <a:t>Hadoop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r>
              <a:rPr sz="2600" spc="-5" dirty="0">
                <a:latin typeface="Calibri"/>
                <a:cs typeface="Calibri"/>
              </a:rPr>
              <a:t>Machine </a:t>
            </a:r>
            <a:r>
              <a:rPr sz="2600" spc="40" dirty="0">
                <a:latin typeface="Calibri"/>
                <a:cs typeface="Calibri"/>
              </a:rPr>
              <a:t>Learning</a:t>
            </a:r>
            <a:r>
              <a:rPr sz="2600" spc="15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algorithm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76016" y="2242256"/>
            <a:ext cx="4997450" cy="601345"/>
          </a:xfrm>
          <a:prstGeom prst="rect">
            <a:avLst/>
          </a:prstGeom>
          <a:solidFill>
            <a:srgbClr val="3F4041"/>
          </a:solidFill>
        </p:spPr>
        <p:txBody>
          <a:bodyPr vert="horz" wrap="square" lIns="0" tIns="42545" rIns="0" bIns="0" rtlCol="0">
            <a:spAutoFit/>
          </a:bodyPr>
          <a:lstStyle/>
          <a:p>
            <a:pPr marL="1254125">
              <a:lnSpc>
                <a:spcPct val="100000"/>
              </a:lnSpc>
              <a:spcBef>
                <a:spcPts val="335"/>
              </a:spcBef>
            </a:pP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빅데이터 분석</a:t>
            </a:r>
            <a:r>
              <a:rPr sz="2950" b="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2950" b="0" spc="-38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툴</a:t>
            </a:r>
            <a:endParaRPr sz="2950">
              <a:latin typeface="Malgun Gothic Semilight"/>
              <a:cs typeface="Malgun Gothic Semiligh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499117" y="3509306"/>
            <a:ext cx="1716405" cy="1126490"/>
          </a:xfrm>
          <a:custGeom>
            <a:avLst/>
            <a:gdLst/>
            <a:ahLst/>
            <a:cxnLst/>
            <a:rect l="l" t="t" r="r" b="b"/>
            <a:pathLst>
              <a:path w="1716405" h="1126489">
                <a:moveTo>
                  <a:pt x="1715916" y="1125986"/>
                </a:moveTo>
                <a:lnTo>
                  <a:pt x="1715916" y="901757"/>
                </a:lnTo>
                <a:lnTo>
                  <a:pt x="0" y="901757"/>
                </a:lnTo>
                <a:lnTo>
                  <a:pt x="0" y="0"/>
                </a:lnTo>
                <a:lnTo>
                  <a:pt x="323204" y="0"/>
                </a:lnTo>
                <a:lnTo>
                  <a:pt x="328440" y="0"/>
                </a:lnTo>
              </a:path>
            </a:pathLst>
          </a:custGeom>
          <a:ln w="1047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30992" y="348679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0" y="0"/>
                </a:moveTo>
                <a:lnTo>
                  <a:pt x="0" y="45024"/>
                </a:lnTo>
                <a:lnTo>
                  <a:pt x="45024" y="2251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91861672-00D9-43E7-8B38-39501A8B3015}"/>
              </a:ext>
            </a:extLst>
          </p:cNvPr>
          <p:cNvSpPr txBox="1"/>
          <p:nvPr/>
        </p:nvSpPr>
        <p:spPr>
          <a:xfrm>
            <a:off x="5441298" y="3428168"/>
            <a:ext cx="4036060" cy="47166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24200"/>
              </a:lnSpc>
              <a:spcBef>
                <a:spcPts val="90"/>
              </a:spcBef>
            </a:pPr>
            <a:r>
              <a:rPr sz="2600" spc="55" dirty="0" err="1">
                <a:latin typeface="Calibri"/>
                <a:cs typeface="Calibri"/>
              </a:rPr>
              <a:t>CloudBread</a:t>
            </a:r>
            <a:r>
              <a:rPr sz="2600" spc="55" dirty="0">
                <a:latin typeface="Calibri"/>
                <a:cs typeface="Calibri"/>
              </a:rPr>
              <a:t>-Exampl</a:t>
            </a:r>
            <a:r>
              <a:rPr sz="2600" spc="60" dirty="0">
                <a:latin typeface="Calibri"/>
                <a:cs typeface="Calibri"/>
              </a:rPr>
              <a:t>e-Games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6B9BAB7A-588E-4790-A6A3-D9E73D0BB97C}"/>
              </a:ext>
            </a:extLst>
          </p:cNvPr>
          <p:cNvSpPr txBox="1"/>
          <p:nvPr/>
        </p:nvSpPr>
        <p:spPr>
          <a:xfrm>
            <a:off x="5843100" y="7787974"/>
            <a:ext cx="4058637" cy="4116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1430" rIns="0" bIns="0" rtlCol="0">
            <a:spAutoFit/>
          </a:bodyPr>
          <a:lstStyle/>
          <a:p>
            <a:pPr marL="245745">
              <a:spcBef>
                <a:spcPts val="1830"/>
              </a:spcBef>
              <a:tabLst>
                <a:tab pos="716915" algn="l"/>
                <a:tab pos="717550" algn="l"/>
              </a:tabLst>
            </a:pPr>
            <a:r>
              <a:rPr lang="en-US" altLang="ko-KR" sz="3900" spc="37" baseline="2136" dirty="0" err="1">
                <a:cs typeface="Calibri"/>
              </a:rPr>
              <a:t>CloudBread</a:t>
            </a:r>
            <a:r>
              <a:rPr lang="en-US" altLang="ko-KR" sz="3900" spc="150" baseline="2136" dirty="0">
                <a:cs typeface="Calibri"/>
              </a:rPr>
              <a:t>-</a:t>
            </a:r>
            <a:r>
              <a:rPr lang="en-US" altLang="ko-KR" sz="3900" spc="37" baseline="2136" dirty="0">
                <a:cs typeface="Calibri"/>
              </a:rPr>
              <a:t>Core</a:t>
            </a:r>
            <a:endParaRPr lang="en-US" altLang="ko-KR" sz="3900" baseline="2136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619442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10" dirty="0" err="1">
                <a:latin typeface="Arial"/>
                <a:cs typeface="Arial"/>
              </a:rPr>
              <a:t>CloudBread</a:t>
            </a:r>
            <a:r>
              <a:rPr spc="-210" dirty="0">
                <a:latin typeface="Arial"/>
                <a:cs typeface="Arial"/>
              </a:rPr>
              <a:t> </a:t>
            </a:r>
            <a:r>
              <a:rPr spc="-844" dirty="0"/>
              <a:t>구성원</a:t>
            </a:r>
            <a:r>
              <a:rPr spc="-1095" dirty="0"/>
              <a:t> </a:t>
            </a:r>
            <a:r>
              <a:rPr spc="-925" dirty="0"/>
              <a:t>소개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46408" y="2772555"/>
            <a:ext cx="2364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spc="-5" dirty="0">
                <a:solidFill>
                  <a:srgbClr val="5E5E5E"/>
                </a:solidFill>
                <a:latin typeface="Arial"/>
                <a:cs typeface="Arial"/>
              </a:rPr>
              <a:t>Mentor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93783" y="1948552"/>
            <a:ext cx="7720467" cy="3172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45532" y="5730875"/>
            <a:ext cx="14146530" cy="0"/>
          </a:xfrm>
          <a:custGeom>
            <a:avLst/>
            <a:gdLst/>
            <a:ahLst/>
            <a:cxnLst/>
            <a:rect l="l" t="t" r="r" b="b"/>
            <a:pathLst>
              <a:path w="14146530">
                <a:moveTo>
                  <a:pt x="0" y="0"/>
                </a:moveTo>
                <a:lnTo>
                  <a:pt x="14146166" y="0"/>
                </a:lnTo>
              </a:path>
            </a:pathLst>
          </a:custGeom>
          <a:ln w="1047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0CF7A449-372C-4699-BC68-1DBF0A2E6CD6}"/>
              </a:ext>
            </a:extLst>
          </p:cNvPr>
          <p:cNvSpPr txBox="1"/>
          <p:nvPr/>
        </p:nvSpPr>
        <p:spPr>
          <a:xfrm>
            <a:off x="1746408" y="7468977"/>
            <a:ext cx="2364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spc="-5" dirty="0">
                <a:solidFill>
                  <a:srgbClr val="5E5E5E"/>
                </a:solidFill>
                <a:latin typeface="Arial"/>
                <a:cs typeface="Arial"/>
              </a:rPr>
              <a:t>Mentee</a:t>
            </a:r>
            <a:endParaRPr sz="495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554479-1950-4DE6-83D4-5F9A88D47024}"/>
              </a:ext>
            </a:extLst>
          </p:cNvPr>
          <p:cNvSpPr txBox="1"/>
          <p:nvPr/>
        </p:nvSpPr>
        <p:spPr>
          <a:xfrm>
            <a:off x="8162381" y="6276955"/>
            <a:ext cx="36719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굴림" panose="020B0600000101010101" pitchFamily="50" charset="-127"/>
                <a:ea typeface="굴림" panose="020B0600000101010101" pitchFamily="50" charset="-127"/>
              </a:rPr>
              <a:t>홍윤석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이민혜</a:t>
            </a:r>
          </a:p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김민정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박준혁</a:t>
            </a:r>
          </a:p>
          <a:p>
            <a:r>
              <a:rPr lang="ko-KR" altLang="en-US" sz="3600" dirty="0" err="1">
                <a:latin typeface="굴림" panose="020B0600000101010101" pitchFamily="50" charset="-127"/>
                <a:ea typeface="굴림" panose="020B0600000101010101" pitchFamily="50" charset="-127"/>
              </a:rPr>
              <a:t>박권도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조영제</a:t>
            </a:r>
          </a:p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김종현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이정헌</a:t>
            </a:r>
          </a:p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김선희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 err="1">
                <a:latin typeface="굴림" panose="020B0600000101010101" pitchFamily="50" charset="-127"/>
                <a:ea typeface="굴림" panose="020B0600000101010101" pitchFamily="50" charset="-127"/>
              </a:rPr>
              <a:t>남규서</a:t>
            </a:r>
            <a:endParaRPr lang="ko-KR" altLang="en-US" sz="3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3600" dirty="0" err="1">
                <a:latin typeface="굴림" panose="020B0600000101010101" pitchFamily="50" charset="-127"/>
                <a:ea typeface="굴림" panose="020B0600000101010101" pitchFamily="50" charset="-127"/>
              </a:rPr>
              <a:t>최광익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김정우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4F65FA-D272-46B0-BB9D-10639CCEE4F5}"/>
              </a:ext>
            </a:extLst>
          </p:cNvPr>
          <p:cNvGrpSpPr/>
          <p:nvPr/>
        </p:nvGrpSpPr>
        <p:grpSpPr>
          <a:xfrm>
            <a:off x="4983626" y="7240377"/>
            <a:ext cx="2077653" cy="1394594"/>
            <a:chOff x="9507982" y="3947523"/>
            <a:chExt cx="1088991" cy="988829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FF4F321E-41BE-4954-B334-783C713A6DD1}"/>
                </a:ext>
              </a:extLst>
            </p:cNvPr>
            <p:cNvSpPr/>
            <p:nvPr/>
          </p:nvSpPr>
          <p:spPr>
            <a:xfrm>
              <a:off x="9858840" y="4204531"/>
              <a:ext cx="386715" cy="452120"/>
            </a:xfrm>
            <a:custGeom>
              <a:avLst/>
              <a:gdLst/>
              <a:ahLst/>
              <a:cxnLst/>
              <a:rect l="l" t="t" r="r" b="b"/>
              <a:pathLst>
                <a:path w="386715" h="452120">
                  <a:moveTo>
                    <a:pt x="288775" y="411055"/>
                  </a:moveTo>
                  <a:lnTo>
                    <a:pt x="190842" y="411055"/>
                  </a:lnTo>
                  <a:lnTo>
                    <a:pt x="193826" y="411359"/>
                  </a:lnTo>
                  <a:lnTo>
                    <a:pt x="189721" y="412194"/>
                  </a:lnTo>
                  <a:lnTo>
                    <a:pt x="189543" y="412374"/>
                  </a:lnTo>
                  <a:lnTo>
                    <a:pt x="188707" y="413341"/>
                  </a:lnTo>
                  <a:lnTo>
                    <a:pt x="201526" y="425870"/>
                  </a:lnTo>
                  <a:lnTo>
                    <a:pt x="214205" y="439103"/>
                  </a:lnTo>
                  <a:lnTo>
                    <a:pt x="225655" y="448890"/>
                  </a:lnTo>
                  <a:lnTo>
                    <a:pt x="235584" y="451860"/>
                  </a:lnTo>
                  <a:lnTo>
                    <a:pt x="250361" y="446798"/>
                  </a:lnTo>
                  <a:lnTo>
                    <a:pt x="264700" y="437629"/>
                  </a:lnTo>
                  <a:lnTo>
                    <a:pt x="277548" y="425796"/>
                  </a:lnTo>
                  <a:lnTo>
                    <a:pt x="287855" y="412741"/>
                  </a:lnTo>
                  <a:lnTo>
                    <a:pt x="288775" y="411055"/>
                  </a:lnTo>
                  <a:close/>
                </a:path>
                <a:path w="386715" h="452120">
                  <a:moveTo>
                    <a:pt x="311441" y="252725"/>
                  </a:moveTo>
                  <a:lnTo>
                    <a:pt x="63956" y="252725"/>
                  </a:lnTo>
                  <a:lnTo>
                    <a:pt x="71655" y="292722"/>
                  </a:lnTo>
                  <a:lnTo>
                    <a:pt x="79221" y="332809"/>
                  </a:lnTo>
                  <a:lnTo>
                    <a:pt x="87791" y="372625"/>
                  </a:lnTo>
                  <a:lnTo>
                    <a:pt x="98499" y="411809"/>
                  </a:lnTo>
                  <a:lnTo>
                    <a:pt x="134075" y="446013"/>
                  </a:lnTo>
                  <a:lnTo>
                    <a:pt x="149628" y="451818"/>
                  </a:lnTo>
                  <a:lnTo>
                    <a:pt x="157884" y="448582"/>
                  </a:lnTo>
                  <a:lnTo>
                    <a:pt x="167956" y="438182"/>
                  </a:lnTo>
                  <a:lnTo>
                    <a:pt x="178844" y="424740"/>
                  </a:lnTo>
                  <a:lnTo>
                    <a:pt x="188707" y="413341"/>
                  </a:lnTo>
                  <a:lnTo>
                    <a:pt x="187910" y="412563"/>
                  </a:lnTo>
                  <a:lnTo>
                    <a:pt x="189721" y="412194"/>
                  </a:lnTo>
                  <a:lnTo>
                    <a:pt x="190842" y="411055"/>
                  </a:lnTo>
                  <a:lnTo>
                    <a:pt x="288775" y="411055"/>
                  </a:lnTo>
                  <a:lnTo>
                    <a:pt x="296467" y="396964"/>
                  </a:lnTo>
                  <a:lnTo>
                    <a:pt x="310472" y="343602"/>
                  </a:lnTo>
                  <a:lnTo>
                    <a:pt x="312224" y="292722"/>
                  </a:lnTo>
                  <a:lnTo>
                    <a:pt x="311754" y="272683"/>
                  </a:lnTo>
                  <a:lnTo>
                    <a:pt x="311441" y="252725"/>
                  </a:lnTo>
                  <a:close/>
                </a:path>
                <a:path w="386715" h="452120">
                  <a:moveTo>
                    <a:pt x="189721" y="412194"/>
                  </a:moveTo>
                  <a:lnTo>
                    <a:pt x="187910" y="412563"/>
                  </a:lnTo>
                  <a:lnTo>
                    <a:pt x="188707" y="413341"/>
                  </a:lnTo>
                  <a:lnTo>
                    <a:pt x="189543" y="412374"/>
                  </a:lnTo>
                  <a:lnTo>
                    <a:pt x="189721" y="412194"/>
                  </a:lnTo>
                  <a:close/>
                </a:path>
                <a:path w="386715" h="452120">
                  <a:moveTo>
                    <a:pt x="96154" y="1256"/>
                  </a:moveTo>
                  <a:lnTo>
                    <a:pt x="58540" y="42424"/>
                  </a:lnTo>
                  <a:lnTo>
                    <a:pt x="29131" y="87798"/>
                  </a:lnTo>
                  <a:lnTo>
                    <a:pt x="9194" y="137813"/>
                  </a:lnTo>
                  <a:lnTo>
                    <a:pt x="0" y="192905"/>
                  </a:lnTo>
                  <a:lnTo>
                    <a:pt x="2513" y="225911"/>
                  </a:lnTo>
                  <a:lnTo>
                    <a:pt x="14363" y="246366"/>
                  </a:lnTo>
                  <a:lnTo>
                    <a:pt x="35021" y="255046"/>
                  </a:lnTo>
                  <a:lnTo>
                    <a:pt x="63956" y="252725"/>
                  </a:lnTo>
                  <a:lnTo>
                    <a:pt x="311441" y="252725"/>
                  </a:lnTo>
                  <a:lnTo>
                    <a:pt x="311372" y="248327"/>
                  </a:lnTo>
                  <a:lnTo>
                    <a:pt x="368263" y="248327"/>
                  </a:lnTo>
                  <a:lnTo>
                    <a:pt x="381875" y="231074"/>
                  </a:lnTo>
                  <a:lnTo>
                    <a:pt x="381284" y="154543"/>
                  </a:lnTo>
                  <a:lnTo>
                    <a:pt x="368202" y="111219"/>
                  </a:lnTo>
                  <a:lnTo>
                    <a:pt x="347892" y="71245"/>
                  </a:lnTo>
                  <a:lnTo>
                    <a:pt x="321295" y="34284"/>
                  </a:lnTo>
                  <a:lnTo>
                    <a:pt x="317207" y="29896"/>
                  </a:lnTo>
                  <a:lnTo>
                    <a:pt x="196302" y="29896"/>
                  </a:lnTo>
                  <a:lnTo>
                    <a:pt x="152392" y="22843"/>
                  </a:lnTo>
                  <a:lnTo>
                    <a:pt x="96154" y="1256"/>
                  </a:lnTo>
                  <a:close/>
                </a:path>
                <a:path w="386715" h="452120">
                  <a:moveTo>
                    <a:pt x="368263" y="248327"/>
                  </a:moveTo>
                  <a:lnTo>
                    <a:pt x="311372" y="248327"/>
                  </a:lnTo>
                  <a:lnTo>
                    <a:pt x="344619" y="254258"/>
                  </a:lnTo>
                  <a:lnTo>
                    <a:pt x="368068" y="248574"/>
                  </a:lnTo>
                  <a:lnTo>
                    <a:pt x="368263" y="248327"/>
                  </a:lnTo>
                  <a:close/>
                </a:path>
                <a:path w="386715" h="452120">
                  <a:moveTo>
                    <a:pt x="289352" y="0"/>
                  </a:moveTo>
                  <a:lnTo>
                    <a:pt x="238438" y="22315"/>
                  </a:lnTo>
                  <a:lnTo>
                    <a:pt x="196302" y="29896"/>
                  </a:lnTo>
                  <a:lnTo>
                    <a:pt x="317207" y="29896"/>
                  </a:lnTo>
                  <a:lnTo>
                    <a:pt x="2893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6BE948D9-E2C0-401F-80EA-36324050DD3D}"/>
                </a:ext>
              </a:extLst>
            </p:cNvPr>
            <p:cNvSpPr/>
            <p:nvPr/>
          </p:nvSpPr>
          <p:spPr>
            <a:xfrm>
              <a:off x="9637287" y="4296183"/>
              <a:ext cx="255904" cy="362585"/>
            </a:xfrm>
            <a:custGeom>
              <a:avLst/>
              <a:gdLst/>
              <a:ahLst/>
              <a:cxnLst/>
              <a:rect l="l" t="t" r="r" b="b"/>
              <a:pathLst>
                <a:path w="255904" h="362585">
                  <a:moveTo>
                    <a:pt x="228775" y="332576"/>
                  </a:moveTo>
                  <a:lnTo>
                    <a:pt x="157775" y="332576"/>
                  </a:lnTo>
                  <a:lnTo>
                    <a:pt x="171397" y="352440"/>
                  </a:lnTo>
                  <a:lnTo>
                    <a:pt x="184808" y="362216"/>
                  </a:lnTo>
                  <a:lnTo>
                    <a:pt x="199157" y="362031"/>
                  </a:lnTo>
                  <a:lnTo>
                    <a:pt x="215595" y="352010"/>
                  </a:lnTo>
                  <a:lnTo>
                    <a:pt x="228775" y="332576"/>
                  </a:lnTo>
                  <a:close/>
                </a:path>
                <a:path w="255904" h="362585">
                  <a:moveTo>
                    <a:pt x="247753" y="197899"/>
                  </a:moveTo>
                  <a:lnTo>
                    <a:pt x="49851" y="197899"/>
                  </a:lnTo>
                  <a:lnTo>
                    <a:pt x="54316" y="227530"/>
                  </a:lnTo>
                  <a:lnTo>
                    <a:pt x="58591" y="257204"/>
                  </a:lnTo>
                  <a:lnTo>
                    <a:pt x="71139" y="315330"/>
                  </a:lnTo>
                  <a:lnTo>
                    <a:pt x="100675" y="352565"/>
                  </a:lnTo>
                  <a:lnTo>
                    <a:pt x="114205" y="360156"/>
                  </a:lnTo>
                  <a:lnTo>
                    <a:pt x="122752" y="358814"/>
                  </a:lnTo>
                  <a:lnTo>
                    <a:pt x="133858" y="351474"/>
                  </a:lnTo>
                  <a:lnTo>
                    <a:pt x="146030" y="341581"/>
                  </a:lnTo>
                  <a:lnTo>
                    <a:pt x="157775" y="332576"/>
                  </a:lnTo>
                  <a:lnTo>
                    <a:pt x="228775" y="332576"/>
                  </a:lnTo>
                  <a:lnTo>
                    <a:pt x="234929" y="323501"/>
                  </a:lnTo>
                  <a:lnTo>
                    <a:pt x="249353" y="280919"/>
                  </a:lnTo>
                  <a:lnTo>
                    <a:pt x="255767" y="236776"/>
                  </a:lnTo>
                  <a:lnTo>
                    <a:pt x="251070" y="203585"/>
                  </a:lnTo>
                  <a:lnTo>
                    <a:pt x="248746" y="198726"/>
                  </a:lnTo>
                  <a:lnTo>
                    <a:pt x="247753" y="197899"/>
                  </a:lnTo>
                  <a:close/>
                </a:path>
                <a:path w="255904" h="362585">
                  <a:moveTo>
                    <a:pt x="65327" y="0"/>
                  </a:moveTo>
                  <a:lnTo>
                    <a:pt x="39485" y="28237"/>
                  </a:lnTo>
                  <a:lnTo>
                    <a:pt x="18303" y="62594"/>
                  </a:lnTo>
                  <a:lnTo>
                    <a:pt x="3348" y="102457"/>
                  </a:lnTo>
                  <a:lnTo>
                    <a:pt x="0" y="123387"/>
                  </a:lnTo>
                  <a:lnTo>
                    <a:pt x="0" y="178395"/>
                  </a:lnTo>
                  <a:lnTo>
                    <a:pt x="7180" y="191441"/>
                  </a:lnTo>
                  <a:lnTo>
                    <a:pt x="24371" y="198843"/>
                  </a:lnTo>
                  <a:lnTo>
                    <a:pt x="49851" y="197899"/>
                  </a:lnTo>
                  <a:lnTo>
                    <a:pt x="247753" y="197899"/>
                  </a:lnTo>
                  <a:lnTo>
                    <a:pt x="243406" y="194276"/>
                  </a:lnTo>
                  <a:lnTo>
                    <a:pt x="238359" y="191816"/>
                  </a:lnTo>
                  <a:lnTo>
                    <a:pt x="214803" y="175360"/>
                  </a:lnTo>
                  <a:lnTo>
                    <a:pt x="200084" y="154360"/>
                  </a:lnTo>
                  <a:lnTo>
                    <a:pt x="192905" y="129879"/>
                  </a:lnTo>
                  <a:lnTo>
                    <a:pt x="191973" y="102981"/>
                  </a:lnTo>
                  <a:lnTo>
                    <a:pt x="194554" y="78993"/>
                  </a:lnTo>
                  <a:lnTo>
                    <a:pt x="198590" y="55715"/>
                  </a:lnTo>
                  <a:lnTo>
                    <a:pt x="203090" y="33710"/>
                  </a:lnTo>
                  <a:lnTo>
                    <a:pt x="207061" y="13538"/>
                  </a:lnTo>
                  <a:lnTo>
                    <a:pt x="6532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2AFAC945-699A-4850-B347-9CE9B46439D4}"/>
                </a:ext>
              </a:extLst>
            </p:cNvPr>
            <p:cNvSpPr/>
            <p:nvPr/>
          </p:nvSpPr>
          <p:spPr>
            <a:xfrm>
              <a:off x="10213961" y="4292378"/>
              <a:ext cx="253365" cy="366395"/>
            </a:xfrm>
            <a:custGeom>
              <a:avLst/>
              <a:gdLst/>
              <a:ahLst/>
              <a:cxnLst/>
              <a:rect l="l" t="t" r="r" b="b"/>
              <a:pathLst>
                <a:path w="253365" h="366395">
                  <a:moveTo>
                    <a:pt x="174101" y="336266"/>
                  </a:moveTo>
                  <a:lnTo>
                    <a:pt x="100436" y="336266"/>
                  </a:lnTo>
                  <a:lnTo>
                    <a:pt x="121060" y="359223"/>
                  </a:lnTo>
                  <a:lnTo>
                    <a:pt x="141062" y="366101"/>
                  </a:lnTo>
                  <a:lnTo>
                    <a:pt x="160285" y="356431"/>
                  </a:lnTo>
                  <a:lnTo>
                    <a:pt x="174101" y="336266"/>
                  </a:lnTo>
                  <a:close/>
                </a:path>
                <a:path w="253365" h="366395">
                  <a:moveTo>
                    <a:pt x="171921" y="0"/>
                  </a:moveTo>
                  <a:lnTo>
                    <a:pt x="165366" y="140"/>
                  </a:lnTo>
                  <a:lnTo>
                    <a:pt x="135293" y="4767"/>
                  </a:lnTo>
                  <a:lnTo>
                    <a:pt x="44857" y="20443"/>
                  </a:lnTo>
                  <a:lnTo>
                    <a:pt x="47880" y="30852"/>
                  </a:lnTo>
                  <a:lnTo>
                    <a:pt x="51722" y="43790"/>
                  </a:lnTo>
                  <a:lnTo>
                    <a:pt x="55581" y="58492"/>
                  </a:lnTo>
                  <a:lnTo>
                    <a:pt x="58657" y="74190"/>
                  </a:lnTo>
                  <a:lnTo>
                    <a:pt x="62052" y="110340"/>
                  </a:lnTo>
                  <a:lnTo>
                    <a:pt x="58180" y="144027"/>
                  </a:lnTo>
                  <a:lnTo>
                    <a:pt x="42777" y="173671"/>
                  </a:lnTo>
                  <a:lnTo>
                    <a:pt x="11580" y="197694"/>
                  </a:lnTo>
                  <a:lnTo>
                    <a:pt x="6874" y="201761"/>
                  </a:lnTo>
                  <a:lnTo>
                    <a:pt x="2975" y="208021"/>
                  </a:lnTo>
                  <a:lnTo>
                    <a:pt x="482" y="215078"/>
                  </a:lnTo>
                  <a:lnTo>
                    <a:pt x="0" y="221536"/>
                  </a:lnTo>
                  <a:lnTo>
                    <a:pt x="3384" y="248621"/>
                  </a:lnTo>
                  <a:lnTo>
                    <a:pt x="12273" y="302422"/>
                  </a:lnTo>
                  <a:lnTo>
                    <a:pt x="25667" y="340138"/>
                  </a:lnTo>
                  <a:lnTo>
                    <a:pt x="60762" y="364338"/>
                  </a:lnTo>
                  <a:lnTo>
                    <a:pt x="69604" y="362334"/>
                  </a:lnTo>
                  <a:lnTo>
                    <a:pt x="79637" y="354928"/>
                  </a:lnTo>
                  <a:lnTo>
                    <a:pt x="90151" y="345208"/>
                  </a:lnTo>
                  <a:lnTo>
                    <a:pt x="100436" y="336266"/>
                  </a:lnTo>
                  <a:lnTo>
                    <a:pt x="174101" y="336266"/>
                  </a:lnTo>
                  <a:lnTo>
                    <a:pt x="178570" y="329742"/>
                  </a:lnTo>
                  <a:lnTo>
                    <a:pt x="193391" y="271798"/>
                  </a:lnTo>
                  <a:lnTo>
                    <a:pt x="198149" y="224845"/>
                  </a:lnTo>
                  <a:lnTo>
                    <a:pt x="200454" y="201380"/>
                  </a:lnTo>
                  <a:lnTo>
                    <a:pt x="230017" y="201380"/>
                  </a:lnTo>
                  <a:lnTo>
                    <a:pt x="245161" y="195168"/>
                  </a:lnTo>
                  <a:lnTo>
                    <a:pt x="252858" y="181689"/>
                  </a:lnTo>
                  <a:lnTo>
                    <a:pt x="252858" y="125271"/>
                  </a:lnTo>
                  <a:lnTo>
                    <a:pt x="237012" y="73242"/>
                  </a:lnTo>
                  <a:lnTo>
                    <a:pt x="216662" y="38862"/>
                  </a:lnTo>
                  <a:lnTo>
                    <a:pt x="190423" y="7271"/>
                  </a:lnTo>
                  <a:lnTo>
                    <a:pt x="178935" y="1224"/>
                  </a:lnTo>
                  <a:lnTo>
                    <a:pt x="171921" y="0"/>
                  </a:lnTo>
                  <a:close/>
                </a:path>
                <a:path w="253365" h="366395">
                  <a:moveTo>
                    <a:pt x="230017" y="201380"/>
                  </a:moveTo>
                  <a:lnTo>
                    <a:pt x="200454" y="201380"/>
                  </a:lnTo>
                  <a:lnTo>
                    <a:pt x="227273" y="202506"/>
                  </a:lnTo>
                  <a:lnTo>
                    <a:pt x="230017" y="20138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1C33703D-1CFE-424B-BE7E-B9183B3DFEDD}"/>
                </a:ext>
              </a:extLst>
            </p:cNvPr>
            <p:cNvSpPr/>
            <p:nvPr/>
          </p:nvSpPr>
          <p:spPr>
            <a:xfrm>
              <a:off x="9922598" y="3947523"/>
              <a:ext cx="259079" cy="257175"/>
            </a:xfrm>
            <a:custGeom>
              <a:avLst/>
              <a:gdLst/>
              <a:ahLst/>
              <a:cxnLst/>
              <a:rect l="l" t="t" r="r" b="b"/>
              <a:pathLst>
                <a:path w="259079" h="257175">
                  <a:moveTo>
                    <a:pt x="129221" y="0"/>
                  </a:moveTo>
                  <a:lnTo>
                    <a:pt x="79631" y="9947"/>
                  </a:lnTo>
                  <a:lnTo>
                    <a:pt x="38820" y="36899"/>
                  </a:lnTo>
                  <a:lnTo>
                    <a:pt x="10905" y="76848"/>
                  </a:lnTo>
                  <a:lnTo>
                    <a:pt x="0" y="125786"/>
                  </a:lnTo>
                  <a:lnTo>
                    <a:pt x="9269" y="176132"/>
                  </a:lnTo>
                  <a:lnTo>
                    <a:pt x="36420" y="217554"/>
                  </a:lnTo>
                  <a:lnTo>
                    <a:pt x="77286" y="245785"/>
                  </a:lnTo>
                  <a:lnTo>
                    <a:pt x="127702" y="256557"/>
                  </a:lnTo>
                  <a:lnTo>
                    <a:pt x="178488" y="247015"/>
                  </a:lnTo>
                  <a:lnTo>
                    <a:pt x="220069" y="219865"/>
                  </a:lnTo>
                  <a:lnTo>
                    <a:pt x="248233" y="179202"/>
                  </a:lnTo>
                  <a:lnTo>
                    <a:pt x="258766" y="129126"/>
                  </a:lnTo>
                  <a:lnTo>
                    <a:pt x="248765" y="78969"/>
                  </a:lnTo>
                  <a:lnTo>
                    <a:pt x="220977" y="37874"/>
                  </a:lnTo>
                  <a:lnTo>
                    <a:pt x="179698" y="10123"/>
                  </a:lnTo>
                  <a:lnTo>
                    <a:pt x="12922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C75EA5BB-070F-4C64-B55F-7E507B85F5D9}"/>
                </a:ext>
              </a:extLst>
            </p:cNvPr>
            <p:cNvSpPr/>
            <p:nvPr/>
          </p:nvSpPr>
          <p:spPr>
            <a:xfrm>
              <a:off x="9685537" y="4075038"/>
              <a:ext cx="211606" cy="210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031BC9A3-20F5-4854-A578-2AC0A0C0F3DA}"/>
                </a:ext>
              </a:extLst>
            </p:cNvPr>
            <p:cNvSpPr/>
            <p:nvPr/>
          </p:nvSpPr>
          <p:spPr>
            <a:xfrm>
              <a:off x="10206956" y="4075017"/>
              <a:ext cx="211606" cy="2104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9BAD32A1-0F78-4E8F-8BFE-4FAD27C0298C}"/>
                </a:ext>
              </a:extLst>
            </p:cNvPr>
            <p:cNvSpPr/>
            <p:nvPr/>
          </p:nvSpPr>
          <p:spPr>
            <a:xfrm>
              <a:off x="9507982" y="4871836"/>
              <a:ext cx="1088991" cy="645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140" y="3452828"/>
            <a:ext cx="15259110" cy="1349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220" marR="5080" indent="-351155">
              <a:lnSpc>
                <a:spcPct val="106400"/>
              </a:lnSpc>
              <a:spcBef>
                <a:spcPts val="95"/>
              </a:spcBef>
            </a:pPr>
            <a:r>
              <a:rPr lang="en-US" altLang="ko-KR" sz="8000" spc="440" dirty="0" err="1">
                <a:solidFill>
                  <a:srgbClr val="FFFFFF"/>
                </a:solidFill>
                <a:latin typeface="Arial"/>
                <a:cs typeface="Arial"/>
              </a:rPr>
              <a:t>CloudBread</a:t>
            </a:r>
            <a:r>
              <a:rPr lang="en-US" altLang="ko-KR" sz="8000" spc="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8000" spc="42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lang="ko-KR" altLang="en-US" sz="8200" spc="-850" dirty="0">
                <a:solidFill>
                  <a:srgbClr val="FFFFFF"/>
                </a:solidFill>
              </a:rPr>
              <a:t> </a:t>
            </a:r>
            <a:r>
              <a:rPr sz="8200" spc="-850" dirty="0">
                <a:solidFill>
                  <a:srgbClr val="FFFFFF"/>
                </a:solidFill>
              </a:rPr>
              <a:t> </a:t>
            </a:r>
            <a:r>
              <a:rPr lang="ko-KR" altLang="en-US" sz="8200" spc="-409" dirty="0">
                <a:solidFill>
                  <a:srgbClr val="FFFFFF"/>
                </a:solidFill>
              </a:rPr>
              <a:t>목표</a:t>
            </a:r>
            <a:endParaRPr sz="8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670" y="11208886"/>
            <a:ext cx="6705600" cy="99695"/>
          </a:xfrm>
          <a:custGeom>
            <a:avLst/>
            <a:gdLst/>
            <a:ahLst/>
            <a:cxnLst/>
            <a:rect l="l" t="t" r="r" b="b"/>
            <a:pathLst>
              <a:path w="6705600" h="99695">
                <a:moveTo>
                  <a:pt x="0" y="0"/>
                </a:moveTo>
                <a:lnTo>
                  <a:pt x="6705103" y="0"/>
                </a:lnTo>
                <a:lnTo>
                  <a:pt x="6705103" y="99670"/>
                </a:lnTo>
                <a:lnTo>
                  <a:pt x="0" y="99670"/>
                </a:lnTo>
                <a:lnTo>
                  <a:pt x="0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774" y="11209115"/>
            <a:ext cx="13201650" cy="99695"/>
          </a:xfrm>
          <a:custGeom>
            <a:avLst/>
            <a:gdLst/>
            <a:ahLst/>
            <a:cxnLst/>
            <a:rect l="l" t="t" r="r" b="b"/>
            <a:pathLst>
              <a:path w="13201650" h="99695">
                <a:moveTo>
                  <a:pt x="0" y="0"/>
                </a:moveTo>
                <a:lnTo>
                  <a:pt x="13201273" y="0"/>
                </a:lnTo>
                <a:lnTo>
                  <a:pt x="13201273" y="99441"/>
                </a:lnTo>
                <a:lnTo>
                  <a:pt x="0" y="99441"/>
                </a:lnTo>
                <a:lnTo>
                  <a:pt x="0" y="0"/>
                </a:lnTo>
                <a:close/>
              </a:path>
            </a:pathLst>
          </a:custGeom>
          <a:solidFill>
            <a:srgbClr val="234F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193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3046095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844" dirty="0"/>
              <a:t>플랫폼 확대</a:t>
            </a:r>
            <a:endParaRPr spc="-615" dirty="0">
              <a:latin typeface="Arial"/>
              <a:cs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587C88-1373-47F0-99BC-83DE44531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151" y="3480720"/>
            <a:ext cx="6172200" cy="43479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8DE622-12B0-4771-BEC0-E852749BD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3073201"/>
            <a:ext cx="5281900" cy="5162948"/>
          </a:xfrm>
          <a:prstGeom prst="rect">
            <a:avLst/>
          </a:prstGeom>
        </p:spPr>
      </p:pic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8FC63D9F-7258-4B30-B306-31380721BE47}"/>
              </a:ext>
            </a:extLst>
          </p:cNvPr>
          <p:cNvSpPr/>
          <p:nvPr/>
        </p:nvSpPr>
        <p:spPr>
          <a:xfrm rot="5400000">
            <a:off x="8692500" y="5006975"/>
            <a:ext cx="1828800" cy="1295400"/>
          </a:xfrm>
          <a:prstGeom prst="flowChartExtract">
            <a:avLst/>
          </a:prstGeom>
          <a:solidFill>
            <a:srgbClr val="4C5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2" pitchFamily="50" charset="-127"/>
              <a:ea typeface="바른돋움OTFPro 2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1200" y="10635569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0" y="0"/>
                </a:moveTo>
                <a:lnTo>
                  <a:pt x="451190" y="0"/>
                </a:lnTo>
                <a:lnTo>
                  <a:pt x="451190" y="451096"/>
                </a:lnTo>
                <a:lnTo>
                  <a:pt x="0" y="45109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9769" y="10635568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4">
                <a:moveTo>
                  <a:pt x="451085" y="0"/>
                </a:moveTo>
                <a:lnTo>
                  <a:pt x="0" y="0"/>
                </a:lnTo>
                <a:lnTo>
                  <a:pt x="0" y="451096"/>
                </a:lnTo>
                <a:lnTo>
                  <a:pt x="451085" y="451096"/>
                </a:lnTo>
                <a:lnTo>
                  <a:pt x="45108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65" y="1159849"/>
            <a:ext cx="18364835" cy="132715"/>
          </a:xfrm>
          <a:custGeom>
            <a:avLst/>
            <a:gdLst/>
            <a:ahLst/>
            <a:cxnLst/>
            <a:rect l="l" t="t" r="r" b="b"/>
            <a:pathLst>
              <a:path w="18364835" h="132715">
                <a:moveTo>
                  <a:pt x="1830189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69683"/>
                </a:lnTo>
                <a:lnTo>
                  <a:pt x="4937" y="94139"/>
                </a:lnTo>
                <a:lnTo>
                  <a:pt x="18401" y="114109"/>
                </a:lnTo>
                <a:lnTo>
                  <a:pt x="38370" y="127572"/>
                </a:lnTo>
                <a:lnTo>
                  <a:pt x="62825" y="132509"/>
                </a:lnTo>
                <a:lnTo>
                  <a:pt x="18301897" y="132509"/>
                </a:lnTo>
                <a:lnTo>
                  <a:pt x="18326379" y="127572"/>
                </a:lnTo>
                <a:lnTo>
                  <a:pt x="18346346" y="114109"/>
                </a:lnTo>
                <a:lnTo>
                  <a:pt x="18359794" y="94139"/>
                </a:lnTo>
                <a:lnTo>
                  <a:pt x="18364722" y="69683"/>
                </a:lnTo>
                <a:lnTo>
                  <a:pt x="18364722" y="62825"/>
                </a:lnTo>
                <a:lnTo>
                  <a:pt x="18359794" y="38373"/>
                </a:lnTo>
                <a:lnTo>
                  <a:pt x="18346346" y="18403"/>
                </a:lnTo>
                <a:lnTo>
                  <a:pt x="18326379" y="4938"/>
                </a:lnTo>
                <a:lnTo>
                  <a:pt x="1830189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55270" cy="1160145"/>
          </a:xfrm>
          <a:custGeom>
            <a:avLst/>
            <a:gdLst/>
            <a:ahLst/>
            <a:cxnLst/>
            <a:rect l="l" t="t" r="r" b="b"/>
            <a:pathLst>
              <a:path w="255270" h="1160145">
                <a:moveTo>
                  <a:pt x="0" y="0"/>
                </a:moveTo>
                <a:lnTo>
                  <a:pt x="255168" y="0"/>
                </a:lnTo>
                <a:lnTo>
                  <a:pt x="255168" y="1159849"/>
                </a:lnTo>
                <a:lnTo>
                  <a:pt x="0" y="1159849"/>
                </a:lnTo>
                <a:lnTo>
                  <a:pt x="0" y="0"/>
                </a:lnTo>
                <a:close/>
              </a:path>
            </a:pathLst>
          </a:custGeom>
          <a:solidFill>
            <a:srgbClr val="1E6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854" y="262475"/>
            <a:ext cx="5585196" cy="80791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pc="-844" dirty="0"/>
              <a:t>추가  기능 개발</a:t>
            </a:r>
            <a:endParaRPr spc="-615" dirty="0">
              <a:latin typeface="Arial"/>
              <a:cs typeface="Arial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283093B-BF43-4D84-89D1-B533BEFAAAA6}"/>
              </a:ext>
            </a:extLst>
          </p:cNvPr>
          <p:cNvSpPr/>
          <p:nvPr/>
        </p:nvSpPr>
        <p:spPr>
          <a:xfrm>
            <a:off x="8680450" y="4664270"/>
            <a:ext cx="2743200" cy="2419862"/>
          </a:xfrm>
          <a:prstGeom prst="mathPlus">
            <a:avLst/>
          </a:prstGeom>
          <a:solidFill>
            <a:srgbClr val="4C5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E9C1F2-5E42-4349-8AAA-28DD150E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50" y="7662867"/>
            <a:ext cx="7200000" cy="2607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6BB68-A00A-4CFA-BEC4-84CC9DE8E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85" y="792363"/>
            <a:ext cx="8203931" cy="38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757</Words>
  <Application>Microsoft Office PowerPoint</Application>
  <PresentationFormat>사용자 지정</PresentationFormat>
  <Paragraphs>196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Malgun Gothic Semilight</vt:lpstr>
      <vt:lpstr>굴림</vt:lpstr>
      <vt:lpstr>굴림</vt:lpstr>
      <vt:lpstr>맑은 고딕</vt:lpstr>
      <vt:lpstr>맑은 고딕</vt:lpstr>
      <vt:lpstr>바른돋움OTFPro 2</vt:lpstr>
      <vt:lpstr>Arial</vt:lpstr>
      <vt:lpstr>Calibri</vt:lpstr>
      <vt:lpstr>Times New Roman</vt:lpstr>
      <vt:lpstr>Verdana</vt:lpstr>
      <vt:lpstr>Office Theme</vt:lpstr>
      <vt:lpstr>PowerPoint 프레젠테이션</vt:lpstr>
      <vt:lpstr>목차 </vt:lpstr>
      <vt:lpstr>CloudBread Project 소개</vt:lpstr>
      <vt:lpstr>CloudBread Proejct 는</vt:lpstr>
      <vt:lpstr>CloudBread 프로젝트 레포지토리</vt:lpstr>
      <vt:lpstr>CloudBread 구성원 소개</vt:lpstr>
      <vt:lpstr>CloudBread Project  목표</vt:lpstr>
      <vt:lpstr>플랫폼 확대</vt:lpstr>
      <vt:lpstr>추가  기능 개발</vt:lpstr>
      <vt:lpstr>우리의  목표!</vt:lpstr>
      <vt:lpstr>CloudBread Project 진행 과정</vt:lpstr>
      <vt:lpstr>역할 분담</vt:lpstr>
      <vt:lpstr>PowerPoint 프레젠테이션</vt:lpstr>
      <vt:lpstr>진행 과정  -  노드 서버</vt:lpstr>
      <vt:lpstr>진행 과정  -  노드 서버</vt:lpstr>
      <vt:lpstr>진행 과정  -  노드 서버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진행 과정  -  클라이언트 (U n i t i y게임)</vt:lpstr>
      <vt:lpstr>CloudBread Project 진행 결과</vt:lpstr>
      <vt:lpstr>진행 결과  -  클라이언트 (U n i t i y게임)</vt:lpstr>
      <vt:lpstr>진행 결과  -  클라이언트 (U n i t i y게임)</vt:lpstr>
      <vt:lpstr>진행  결과</vt:lpstr>
      <vt:lpstr>진행  결과</vt:lpstr>
      <vt:lpstr>PowerPoint 프레젠테이션</vt:lpstr>
      <vt:lpstr>Line War Game 시연</vt:lpstr>
      <vt:lpstr>프로젝트를 마치며..</vt:lpstr>
      <vt:lpstr>모두 수고하셨습니다.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1차 미팅 자료</dc:title>
  <cp:lastModifiedBy>Jonghyeon Kim</cp:lastModifiedBy>
  <cp:revision>448</cp:revision>
  <dcterms:created xsi:type="dcterms:W3CDTF">2017-11-19T07:14:24Z</dcterms:created>
  <dcterms:modified xsi:type="dcterms:W3CDTF">2017-11-20T08:33:07Z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2017-10-15T00:00:00Z</vt:filetime>
  </property>
  <property fmtid="{D5CDD505-2E9C-101B-9397-08002B2CF9AE}" pid="3" name="Creator">
    <vt:lpwstr>Keynote</vt:lpwstr>
  </property>
  <property fmtid="{D5CDD505-2E9C-101B-9397-08002B2CF9AE}" pid="4" name="LastSaved">
    <vt:filetime>2017-11-19T00:00:00Z</vt:filetime>
  </property>
</Properties>
</file>